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87" r:id="rId2"/>
    <p:sldId id="305" r:id="rId3"/>
    <p:sldId id="276" r:id="rId4"/>
    <p:sldId id="328" r:id="rId5"/>
    <p:sldId id="270" r:id="rId6"/>
    <p:sldId id="275" r:id="rId7"/>
    <p:sldId id="260" r:id="rId8"/>
    <p:sldId id="262" r:id="rId9"/>
    <p:sldId id="271" r:id="rId10"/>
    <p:sldId id="313" r:id="rId11"/>
    <p:sldId id="314" r:id="rId12"/>
    <p:sldId id="263" r:id="rId13"/>
    <p:sldId id="326" r:id="rId14"/>
    <p:sldId id="329" r:id="rId15"/>
    <p:sldId id="331" r:id="rId16"/>
    <p:sldId id="332" r:id="rId17"/>
    <p:sldId id="333" r:id="rId18"/>
    <p:sldId id="334" r:id="rId19"/>
    <p:sldId id="330" r:id="rId20"/>
    <p:sldId id="335" r:id="rId21"/>
    <p:sldId id="336" r:id="rId22"/>
    <p:sldId id="337" r:id="rId23"/>
    <p:sldId id="338" r:id="rId24"/>
    <p:sldId id="339" r:id="rId25"/>
    <p:sldId id="264" r:id="rId26"/>
    <p:sldId id="288" r:id="rId27"/>
    <p:sldId id="320" r:id="rId28"/>
    <p:sldId id="312" r:id="rId29"/>
    <p:sldId id="309" r:id="rId30"/>
    <p:sldId id="279" r:id="rId31"/>
    <p:sldId id="286" r:id="rId32"/>
    <p:sldId id="341" r:id="rId33"/>
    <p:sldId id="325" r:id="rId34"/>
    <p:sldId id="280" r:id="rId35"/>
    <p:sldId id="310" r:id="rId36"/>
    <p:sldId id="281" r:id="rId37"/>
    <p:sldId id="289" r:id="rId38"/>
    <p:sldId id="294" r:id="rId39"/>
    <p:sldId id="290" r:id="rId40"/>
    <p:sldId id="291" r:id="rId41"/>
    <p:sldId id="292" r:id="rId42"/>
    <p:sldId id="293" r:id="rId43"/>
    <p:sldId id="301" r:id="rId44"/>
    <p:sldId id="282" r:id="rId45"/>
    <p:sldId id="302" r:id="rId46"/>
    <p:sldId id="284" r:id="rId47"/>
    <p:sldId id="283" r:id="rId48"/>
    <p:sldId id="304" r:id="rId49"/>
    <p:sldId id="322" r:id="rId50"/>
    <p:sldId id="340" r:id="rId51"/>
    <p:sldId id="319" r:id="rId52"/>
    <p:sldId id="303" r:id="rId53"/>
    <p:sldId id="306" r:id="rId54"/>
    <p:sldId id="327" r:id="rId55"/>
    <p:sldId id="31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eya Weerawatpruchya" initials="WW" lastIdx="1" clrIdx="0">
    <p:extLst>
      <p:ext uri="{19B8F6BF-5375-455C-9EA6-DF929625EA0E}">
        <p15:presenceInfo xmlns:p15="http://schemas.microsoft.com/office/powerpoint/2012/main" userId="66b6f740cb2216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3F32"/>
    <a:srgbClr val="5EB9E6"/>
    <a:srgbClr val="81C6C3"/>
    <a:srgbClr val="FEBE9F"/>
    <a:srgbClr val="00B0BF"/>
    <a:srgbClr val="EFF3FD"/>
    <a:srgbClr val="AE6959"/>
    <a:srgbClr val="D69889"/>
    <a:srgbClr val="FEE0D6"/>
    <a:srgbClr val="5E3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4" autoAdjust="0"/>
    <p:restoredTop sz="88140" autoAdjust="0"/>
  </p:normalViewPr>
  <p:slideViewPr>
    <p:cSldViewPr snapToGrid="0">
      <p:cViewPr>
        <p:scale>
          <a:sx n="66" d="100"/>
          <a:sy n="66" d="100"/>
        </p:scale>
        <p:origin x="33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CDBB9-A50A-43ED-A0E9-F29C09BB2ECA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E48D0-0A1A-4BE9-9110-ACF6A99715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7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5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start by reading summary &amp; notes line by line to find any keyword, any company code or impacted country &amp; look at customer too.</a:t>
            </a:r>
          </a:p>
          <a:p>
            <a:r>
              <a:rPr lang="en-US" dirty="0"/>
              <a:t>If the ticket belong to his team he will assign to his team member if not he just skip this ticket and back to fist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25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continue doing the same thing ticket by ticket manually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is the first pain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14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continue reading ticket…</a:t>
            </a:r>
          </a:p>
          <a:p>
            <a:r>
              <a:rPr lang="en-US" dirty="0"/>
              <a:t>Until the last ticket that he have already done yesterday that he have to remember by himself.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19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 ticket reassign from other support group and it come in the middle … &amp; ticket dispatcher maybe unnoticed that ticket</a:t>
            </a:r>
          </a:p>
          <a:p>
            <a:r>
              <a:rPr lang="en-US" dirty="0"/>
              <a:t>That the second pain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 ticket dispatcher have to monitor ticket all the time … have any new ticket come in </a:t>
            </a:r>
          </a:p>
          <a:p>
            <a:r>
              <a:rPr lang="en-US" dirty="0"/>
              <a:t>&amp; manually refresh IT Console</a:t>
            </a:r>
          </a:p>
          <a:p>
            <a:r>
              <a:rPr lang="en-US" dirty="0"/>
              <a:t>That is the third pain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3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 when ticket dispatcher have a problem … for example about reassign </a:t>
            </a:r>
          </a:p>
          <a:p>
            <a:r>
              <a:rPr lang="en-US" dirty="0"/>
              <a:t>He have no idea who he will contact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9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5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and deploy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28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each team responsible for support FI Upstream(non-EMIT) in different region. And we're in Thotsakan team.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6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EMIT FI Upstream team separate to 4 teams, Thotsakan, Scrumblers, Supernova and Polaris.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8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to business ----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5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(Animation) Users report problem/issue as a ticket and we have ticket dispatcher to monitor tickets and assign that ticket to team member for solving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real ticket</a:t>
            </a:r>
          </a:p>
          <a:p>
            <a:r>
              <a:rPr lang="en-US" dirty="0"/>
              <a:t>In the ticket will have summary of tickets (title), detail that customer write to explain more about their problem, customer who open the ticket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2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tickets and we have IT console the website for display all tickets from users</a:t>
            </a:r>
          </a:p>
          <a:p>
            <a:r>
              <a:rPr lang="en-US" dirty="0"/>
              <a:t>And this is the real IT console as you can see display all tickets here… and have a filter</a:t>
            </a:r>
          </a:p>
          <a:p>
            <a:r>
              <a:rPr lang="en-US" dirty="0"/>
              <a:t>But IT console not suitable for our team structure that have 4 sub team ….. All tickets from 4 team in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1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our team classify &amp; assign ticket</a:t>
            </a:r>
          </a:p>
          <a:p>
            <a:r>
              <a:rPr lang="en-US" dirty="0"/>
              <a:t>We have 4 dispatcher &amp; hundred of tickets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7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Ticket dispatcher’s life…</a:t>
            </a:r>
          </a:p>
          <a:p>
            <a:r>
              <a:rPr lang="en-US" dirty="0"/>
              <a:t>In one day ticket dispatcher have to open IT console &amp; start with the first unassign ticket. He have to classify &amp; assign ticket to his team. So he have to read each ticket carefully.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7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22D0-A940-4C1D-BBC4-6BE4C865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69600-6C01-460D-9839-94716FF4E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4DFE4-C50C-4086-AF69-F43C6E7E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97522-4700-4A45-9B4A-FF2A7E26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4C32E-BA6D-4335-A3F3-019F062C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6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5C81-4770-44ED-923B-2866FF2D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BBB73-5061-42BD-B52B-29F7BB30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3A84-066C-4D8C-B766-3A8927B5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686C-8CB9-4677-8CA0-379FFD78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9B25-1337-41F1-95F7-144B791A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5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ACA8B0-8CAD-45B0-BF07-2828F9E58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BB9BF-09FB-4392-8694-BF6827871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39A2-3914-4EEA-B59C-0D9EEB04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FAE17-4BAC-431C-AE92-6AC633BF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99E82-CE51-43F7-9BA0-F1BB833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4C3B-061B-4D99-8F25-CC18883E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4848-E09A-479C-B408-4BC57F59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F5E70-D523-4D4D-8558-71CE56CF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F0BFC-8145-4A60-9C96-9A8439B9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A23E5-4489-4F3F-B365-7C4CD597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B9F5-37DD-4E84-9819-98D58945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07E66-8BDF-4456-8D4A-1F9F67D7A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59545-C36B-460E-8DC7-D9A7DB23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AD0C2-66A1-4AC5-A328-42EE8875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11C8-E9D1-4A09-8D83-32F2F1EF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6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CBDF-DDB6-4D4F-8108-0C613D2C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C261-D9D7-4B18-AB85-FF3520479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7A45C-1340-4498-A480-3CDFECAB1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A3005-B249-4CA0-8AA6-DD3F7D58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85F88-3702-4440-AB09-A822E233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C69C-F745-4805-AD96-72720E20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03F0-3E82-4F06-98BA-7DAA215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F9E7A-8416-4D50-A99E-761A13A9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3C896-4D9A-47EA-86E5-5CB498176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A0C9-A737-451B-8BFD-57C0A6C55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C244-DD8C-4D65-AD5B-1DA045A85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78C70-3E2D-4999-9D43-28A7FB62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213EE-9592-4D3A-94E5-BFD54785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72B83-A975-44EF-9908-6F2C86E5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696D-9A46-4143-9042-BF2F3598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3E5F6-E775-4B77-972A-A845920D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A6D10-36F4-4A1D-B979-86211026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32E68-44CB-4874-B160-8D57AC3F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5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1C552-738E-49BD-806B-C427CF56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9411D-0C4D-4F71-A0EF-372F9029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840EB-EAF9-459C-A0EF-D6ABFAD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2F2F-E503-45B8-B5FD-05343904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7E643-4187-401A-BFE9-9E529C87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1513F-3B8D-4427-B2A1-1C6CF9054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01662-0FFA-43A6-8C02-6D03C574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3641A-4B07-4B76-BB75-C6D4A3E7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E332F-186C-4F74-AE7E-54678939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6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3BDC-C638-4A13-A5B3-CA7957A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7F640-1866-43B0-9CF7-F550E8FB0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1E700-0ECC-4338-9F19-68BCE2B22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CC7A0-C210-4A3D-A1F8-5EB99105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2F299-C071-44E9-88A4-D8C13EA6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C8535-A0D5-4057-B91E-75D5C5DC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AD3CB-0447-4234-9A0F-CCD2946E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CCC57-8CD1-4988-A1C8-F50785CD5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CE9D9-250A-4C44-B955-7F77CE8C1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0076-0919-4989-A62A-724CDB3021D2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B9ED-D66F-43F1-A461-C40194C49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C4BB7-584E-41C7-B5C5-606B038BD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6E685-D3CF-42A9-B25E-F84042BE28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7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exxon mobil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97" y="796811"/>
            <a:ext cx="8241173" cy="31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71943" y="3566939"/>
            <a:ext cx="27895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Team…. </a:t>
            </a:r>
          </a:p>
        </p:txBody>
      </p:sp>
    </p:spTree>
    <p:extLst>
      <p:ext uri="{BB962C8B-B14F-4D97-AF65-F5344CB8AC3E}">
        <p14:creationId xmlns:p14="http://schemas.microsoft.com/office/powerpoint/2010/main" val="89638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97949" y="73842"/>
            <a:ext cx="22012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837376" y="2155676"/>
            <a:ext cx="3079119" cy="1889804"/>
            <a:chOff x="6295384" y="1710613"/>
            <a:chExt cx="3079119" cy="18898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558CE5-EF6C-47C7-A728-060D25DACE7C}"/>
                </a:ext>
              </a:extLst>
            </p:cNvPr>
            <p:cNvSpPr/>
            <p:nvPr/>
          </p:nvSpPr>
          <p:spPr>
            <a:xfrm rot="21067815">
              <a:off x="6633708" y="2247103"/>
              <a:ext cx="1314921" cy="938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705100E-D0F2-4ABF-BB90-7136293F7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53" b="33362"/>
            <a:stretch/>
          </p:blipFill>
          <p:spPr>
            <a:xfrm rot="21067815">
              <a:off x="6295384" y="1710613"/>
              <a:ext cx="3079119" cy="188980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329429" y="1709342"/>
            <a:ext cx="7995583" cy="5148658"/>
            <a:chOff x="2477045" y="1712760"/>
            <a:chExt cx="7995583" cy="51486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012" y="1712760"/>
              <a:ext cx="7822281" cy="4978829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Isosceles Triangle 24"/>
            <p:cNvSpPr/>
            <p:nvPr/>
          </p:nvSpPr>
          <p:spPr>
            <a:xfrm>
              <a:off x="5695273" y="5017596"/>
              <a:ext cx="4777355" cy="1843822"/>
            </a:xfrm>
            <a:prstGeom prst="triangle">
              <a:avLst>
                <a:gd name="adj" fmla="val 100000"/>
              </a:avLst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/>
            <p:cNvSpPr/>
            <p:nvPr/>
          </p:nvSpPr>
          <p:spPr>
            <a:xfrm flipH="1">
              <a:off x="2477045" y="5467834"/>
              <a:ext cx="4125630" cy="1393584"/>
            </a:xfrm>
            <a:prstGeom prst="triangle">
              <a:avLst>
                <a:gd name="adj" fmla="val 100000"/>
              </a:avLst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78">
            <a:extLst>
              <a:ext uri="{FF2B5EF4-FFF2-40B4-BE49-F238E27FC236}">
                <a16:creationId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2239359">
            <a:off x="9259385" y="1637958"/>
            <a:ext cx="774279" cy="1393843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5292107" y="573675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1" name="Freeform: Shape 78">
            <a:extLst>
              <a:ext uri="{FF2B5EF4-FFF2-40B4-BE49-F238E27FC236}">
                <a16:creationId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2239359" flipH="1">
            <a:off x="6608800" y="1055113"/>
            <a:ext cx="755754" cy="1020083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10214602" y="2200790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Customer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6735630" y="290677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Details</a:t>
            </a:r>
          </a:p>
        </p:txBody>
      </p:sp>
      <p:sp>
        <p:nvSpPr>
          <p:cNvPr id="36" name="Freeform 35"/>
          <p:cNvSpPr/>
          <p:nvPr/>
        </p:nvSpPr>
        <p:spPr>
          <a:xfrm rot="9749148">
            <a:off x="6193092" y="3656047"/>
            <a:ext cx="1367571" cy="673582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97949" y="73842"/>
            <a:ext cx="36776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Console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Image result for box vector">
            <a:extLst>
              <a:ext uri="{FF2B5EF4-FFF2-40B4-BE49-F238E27FC236}">
                <a16:creationId xmlns:a16="http://schemas.microsoft.com/office/drawing/2014/main" id="{E8E5B70E-6B80-4BC7-9468-B5FF4AB19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83" y="2469821"/>
            <a:ext cx="2876062" cy="28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C219FEE-68BB-4500-AC77-2E9DA6F0902A}"/>
              </a:ext>
            </a:extLst>
          </p:cNvPr>
          <p:cNvGrpSpPr/>
          <p:nvPr/>
        </p:nvGrpSpPr>
        <p:grpSpPr>
          <a:xfrm rot="11800530">
            <a:off x="6052733" y="3202882"/>
            <a:ext cx="1071347" cy="608767"/>
            <a:chOff x="6959600" y="4572841"/>
            <a:chExt cx="3535274" cy="2008834"/>
          </a:xfrm>
        </p:grpSpPr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C0E44FFE-4AFE-4731-8CED-B5DFE912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744839-526B-4A09-AA35-3086CDBFBB86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BE2B5F-9071-4EE0-B0CE-B8EAA21BCE32}"/>
              </a:ext>
            </a:extLst>
          </p:cNvPr>
          <p:cNvGrpSpPr/>
          <p:nvPr/>
        </p:nvGrpSpPr>
        <p:grpSpPr>
          <a:xfrm rot="7382293">
            <a:off x="5154132" y="2932782"/>
            <a:ext cx="1247865" cy="709069"/>
            <a:chOff x="6959600" y="4572841"/>
            <a:chExt cx="3535274" cy="2008834"/>
          </a:xfrm>
        </p:grpSpPr>
        <p:pic>
          <p:nvPicPr>
            <p:cNvPr id="11" name="Picture 4" descr="Related image">
              <a:extLst>
                <a:ext uri="{FF2B5EF4-FFF2-40B4-BE49-F238E27FC236}">
                  <a16:creationId xmlns:a16="http://schemas.microsoft.com/office/drawing/2014/main" id="{FD73C614-11A2-42FB-AF9F-AB51BE939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B86A5B-68AB-4AC2-A02A-540E39AF6187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8ED1A1E9-E469-491A-88FE-017EE7EC3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8" r="73047"/>
          <a:stretch/>
        </p:blipFill>
        <p:spPr bwMode="auto">
          <a:xfrm rot="3630297">
            <a:off x="6083326" y="3491517"/>
            <a:ext cx="568684" cy="60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F8CB3A06-EA68-4CB1-AAFB-29D42AC9D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72706" r="51183" b="1"/>
          <a:stretch/>
        </p:blipFill>
        <p:spPr bwMode="auto">
          <a:xfrm rot="17927302">
            <a:off x="5557630" y="3379338"/>
            <a:ext cx="832333" cy="56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1305713">
            <a:off x="5154132" y="3363955"/>
            <a:ext cx="1247865" cy="709069"/>
            <a:chOff x="6959600" y="4572841"/>
            <a:chExt cx="3535274" cy="2008834"/>
          </a:xfrm>
        </p:grpSpPr>
        <p:pic>
          <p:nvPicPr>
            <p:cNvPr id="16" name="Picture 4" descr="Related image">
              <a:extLst>
                <a:ext uri="{FF2B5EF4-FFF2-40B4-BE49-F238E27FC236}">
                  <a16:creationId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544019">
            <a:off x="4771107" y="4413444"/>
            <a:ext cx="1247865" cy="709069"/>
            <a:chOff x="6959600" y="4572841"/>
            <a:chExt cx="3535274" cy="2008834"/>
          </a:xfrm>
        </p:grpSpPr>
        <p:pic>
          <p:nvPicPr>
            <p:cNvPr id="20" name="Picture 4" descr="Related image">
              <a:extLst>
                <a:ext uri="{FF2B5EF4-FFF2-40B4-BE49-F238E27FC236}">
                  <a16:creationId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806723" y="1370368"/>
            <a:ext cx="6687668" cy="5487632"/>
            <a:chOff x="1752458" y="1308660"/>
            <a:chExt cx="6687668" cy="54876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74ACA3"/>
                </a:clrFrom>
                <a:clrTo>
                  <a:srgbClr val="74ACA3">
                    <a:alpha val="0"/>
                  </a:srgbClr>
                </a:clrTo>
              </a:clrChange>
            </a:blip>
            <a:srcRect l="5563" t="7917" r="1951" b="7936"/>
            <a:stretch/>
          </p:blipFill>
          <p:spPr>
            <a:xfrm>
              <a:off x="3754800" y="2187828"/>
              <a:ext cx="4685326" cy="4608464"/>
            </a:xfrm>
            <a:prstGeom prst="rect">
              <a:avLst/>
            </a:prstGeom>
          </p:spPr>
        </p:pic>
        <p:sp>
          <p:nvSpPr>
            <p:cNvPr id="24" name="Freeform 23"/>
            <p:cNvSpPr/>
            <p:nvPr/>
          </p:nvSpPr>
          <p:spPr>
            <a:xfrm rot="1354614" flipV="1">
              <a:off x="3261060" y="2432703"/>
              <a:ext cx="1831474" cy="409737"/>
            </a:xfrm>
            <a:custGeom>
              <a:avLst/>
              <a:gdLst>
                <a:gd name="connsiteX0" fmla="*/ 0 w 2277036"/>
                <a:gd name="connsiteY0" fmla="*/ 770965 h 770965"/>
                <a:gd name="connsiteX1" fmla="*/ 1004047 w 2277036"/>
                <a:gd name="connsiteY1" fmla="*/ 197224 h 770965"/>
                <a:gd name="connsiteX2" fmla="*/ 2277036 w 2277036"/>
                <a:gd name="connsiteY2" fmla="*/ 0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7036" h="770965">
                  <a:moveTo>
                    <a:pt x="0" y="770965"/>
                  </a:moveTo>
                  <a:cubicBezTo>
                    <a:pt x="312270" y="548341"/>
                    <a:pt x="624541" y="325718"/>
                    <a:pt x="1004047" y="197224"/>
                  </a:cubicBezTo>
                  <a:cubicBezTo>
                    <a:pt x="1383553" y="68730"/>
                    <a:pt x="1830294" y="34365"/>
                    <a:pt x="2277036" y="0"/>
                  </a:cubicBezTo>
                </a:path>
              </a:pathLst>
            </a:custGeom>
            <a:noFill/>
            <a:ln w="57150">
              <a:solidFill>
                <a:srgbClr val="0472BF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72BF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32401" y="2402972"/>
              <a:ext cx="1488329" cy="1251200"/>
              <a:chOff x="463616" y="2799953"/>
              <a:chExt cx="2560958" cy="21529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F558CE5-EF6C-47C7-A728-060D25DACE7C}"/>
                  </a:ext>
                </a:extLst>
              </p:cNvPr>
              <p:cNvSpPr/>
              <p:nvPr/>
            </p:nvSpPr>
            <p:spPr>
              <a:xfrm>
                <a:off x="651092" y="3341936"/>
                <a:ext cx="1307008" cy="1068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05100E-D0F2-4ABF-BB90-7136293F7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913" r="12915" b="33362"/>
              <a:stretch/>
            </p:blipFill>
            <p:spPr>
              <a:xfrm>
                <a:off x="463616" y="2799953"/>
                <a:ext cx="2560958" cy="2152932"/>
              </a:xfrm>
              <a:prstGeom prst="rect">
                <a:avLst/>
              </a:prstGeom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D622A8-6FE6-4CF1-805A-2E1BE9063471}"/>
                </a:ext>
              </a:extLst>
            </p:cNvPr>
            <p:cNvSpPr/>
            <p:nvPr/>
          </p:nvSpPr>
          <p:spPr>
            <a:xfrm>
              <a:off x="1752458" y="1308660"/>
              <a:ext cx="28876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Users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92" y="1387790"/>
            <a:ext cx="10247700" cy="55408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B8C5DC-9B6E-4C31-9256-A8AA15F363F0}"/>
              </a:ext>
            </a:extLst>
          </p:cNvPr>
          <p:cNvCxnSpPr>
            <a:cxnSpLocks/>
            <a:stCxn id="31" idx="2"/>
            <a:endCxn id="36" idx="6"/>
          </p:cNvCxnSpPr>
          <p:nvPr/>
        </p:nvCxnSpPr>
        <p:spPr>
          <a:xfrm>
            <a:off x="4457263" y="556966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DEB490D-4FB7-43C7-B063-0A502CD08C6C}"/>
              </a:ext>
            </a:extLst>
          </p:cNvPr>
          <p:cNvSpPr/>
          <p:nvPr/>
        </p:nvSpPr>
        <p:spPr>
          <a:xfrm>
            <a:off x="4457263" y="473391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50952A0-94D6-4164-9717-834694774796}"/>
              </a:ext>
            </a:extLst>
          </p:cNvPr>
          <p:cNvSpPr/>
          <p:nvPr/>
        </p:nvSpPr>
        <p:spPr>
          <a:xfrm>
            <a:off x="5427305" y="463559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CABDEB-2A82-4254-B2AE-BA2B5A0FD498}"/>
              </a:ext>
            </a:extLst>
          </p:cNvPr>
          <p:cNvSpPr/>
          <p:nvPr/>
        </p:nvSpPr>
        <p:spPr>
          <a:xfrm>
            <a:off x="6369896" y="463559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4922A2-C6E3-401A-B34B-4A3E7466D204}"/>
              </a:ext>
            </a:extLst>
          </p:cNvPr>
          <p:cNvSpPr/>
          <p:nvPr/>
        </p:nvSpPr>
        <p:spPr>
          <a:xfrm>
            <a:off x="7312487" y="450253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DD2BD6-CAA7-4884-AC17-C8D64547B0B5}"/>
              </a:ext>
            </a:extLst>
          </p:cNvPr>
          <p:cNvSpPr/>
          <p:nvPr/>
        </p:nvSpPr>
        <p:spPr>
          <a:xfrm>
            <a:off x="8189654" y="455168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F97E55-89A7-4049-959F-910BB6D1AD5D}"/>
              </a:ext>
            </a:extLst>
          </p:cNvPr>
          <p:cNvSpPr/>
          <p:nvPr/>
        </p:nvSpPr>
        <p:spPr>
          <a:xfrm>
            <a:off x="8983246" y="479749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069FBC-DD5A-4659-A6CC-A65C025DE66A}"/>
              </a:ext>
            </a:extLst>
          </p:cNvPr>
          <p:cNvSpPr/>
          <p:nvPr/>
        </p:nvSpPr>
        <p:spPr>
          <a:xfrm>
            <a:off x="3526552" y="676040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235C9-6D53-4DB2-8AAA-1DBD2ADEABC5}"/>
              </a:ext>
            </a:extLst>
          </p:cNvPr>
          <p:cNvSpPr/>
          <p:nvPr/>
        </p:nvSpPr>
        <p:spPr>
          <a:xfrm>
            <a:off x="4544841" y="673160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8D5BB7-F4A0-45B2-A670-DD58EA60C58A}"/>
              </a:ext>
            </a:extLst>
          </p:cNvPr>
          <p:cNvSpPr/>
          <p:nvPr/>
        </p:nvSpPr>
        <p:spPr>
          <a:xfrm>
            <a:off x="5510879" y="686360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F476F-925D-4CEA-ACEC-1318F9E26EBD}"/>
              </a:ext>
            </a:extLst>
          </p:cNvPr>
          <p:cNvSpPr/>
          <p:nvPr/>
        </p:nvSpPr>
        <p:spPr>
          <a:xfrm>
            <a:off x="6445594" y="673159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A3C6F4-810C-4FD2-B240-7B4D90B9498F}"/>
              </a:ext>
            </a:extLst>
          </p:cNvPr>
          <p:cNvSpPr/>
          <p:nvPr/>
        </p:nvSpPr>
        <p:spPr>
          <a:xfrm>
            <a:off x="7312487" y="686360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DB3DEF-EBCE-4E87-9247-50B59D814AB3}"/>
              </a:ext>
            </a:extLst>
          </p:cNvPr>
          <p:cNvSpPr/>
          <p:nvPr/>
        </p:nvSpPr>
        <p:spPr>
          <a:xfrm>
            <a:off x="8116443" y="673159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7B045D3-F255-42CB-9B24-32D113DC2D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874" t="6385" r="62990" b="56249"/>
          <a:stretch/>
        </p:blipFill>
        <p:spPr>
          <a:xfrm>
            <a:off x="4351422" y="372194"/>
            <a:ext cx="360845" cy="3642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5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D622A8-6FE6-4CF1-805A-2E1BE9063471}"/>
              </a:ext>
            </a:extLst>
          </p:cNvPr>
          <p:cNvSpPr/>
          <p:nvPr/>
        </p:nvSpPr>
        <p:spPr>
          <a:xfrm>
            <a:off x="1866907" y="1981482"/>
            <a:ext cx="2887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4 sub-teams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622A8-6FE6-4CF1-805A-2E1BE9063471}"/>
              </a:ext>
            </a:extLst>
          </p:cNvPr>
          <p:cNvSpPr/>
          <p:nvPr/>
        </p:nvSpPr>
        <p:spPr>
          <a:xfrm>
            <a:off x="1633301" y="1498186"/>
            <a:ext cx="3701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 Upstream SAP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268613" y="52506"/>
            <a:ext cx="10833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Classify &amp; Assign tickets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1092" y="2965497"/>
            <a:ext cx="5440976" cy="3724273"/>
            <a:chOff x="-60714" y="2975625"/>
            <a:chExt cx="5440976" cy="3724273"/>
          </a:xfrm>
        </p:grpSpPr>
        <p:pic>
          <p:nvPicPr>
            <p:cNvPr id="40" name="Picture 2" descr="Businessman in different situations Free Vector">
              <a:extLst>
                <a:ext uri="{FF2B5EF4-FFF2-40B4-BE49-F238E27FC236}">
                  <a16:creationId xmlns:a16="http://schemas.microsoft.com/office/drawing/2014/main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-60714" y="3030613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Businessman in different situations Free Vector">
              <a:extLst>
                <a:ext uri="{FF2B5EF4-FFF2-40B4-BE49-F238E27FC236}">
                  <a16:creationId xmlns:a16="http://schemas.microsoft.com/office/drawing/2014/main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1092093" y="2975625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Businessman in different situations Free Vector">
              <a:extLst>
                <a:ext uri="{FF2B5EF4-FFF2-40B4-BE49-F238E27FC236}">
                  <a16:creationId xmlns:a16="http://schemas.microsoft.com/office/drawing/2014/main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2310488" y="2975625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Businessman in different situations Free Vector">
              <a:extLst>
                <a:ext uri="{FF2B5EF4-FFF2-40B4-BE49-F238E27FC236}">
                  <a16:creationId xmlns:a16="http://schemas.microsoft.com/office/drawing/2014/main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3528883" y="3030613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Oval 43"/>
            <p:cNvSpPr/>
            <p:nvPr/>
          </p:nvSpPr>
          <p:spPr>
            <a:xfrm>
              <a:off x="2031327" y="3569378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249722" y="3569378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456920" y="3627741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3389302" y="3598416"/>
              <a:ext cx="45719" cy="87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533930" y="3651808"/>
              <a:ext cx="158982" cy="1853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2141745" y="36403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58930" y="1930655"/>
            <a:ext cx="5030968" cy="4139980"/>
            <a:chOff x="5869241" y="1063915"/>
            <a:chExt cx="5030968" cy="4139980"/>
          </a:xfrm>
        </p:grpSpPr>
        <p:pic>
          <p:nvPicPr>
            <p:cNvPr id="51" name="Picture 4" descr="Related image">
              <a:extLst>
                <a:ext uri="{FF2B5EF4-FFF2-40B4-BE49-F238E27FC236}">
                  <a16:creationId xmlns:a16="http://schemas.microsoft.com/office/drawing/2014/main" id="{E6CFE7E8-E5D7-4446-8B4F-C447E04D7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 rot="20969871">
              <a:off x="6738542" y="4211662"/>
              <a:ext cx="1449117" cy="58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box vector png">
              <a:extLst>
                <a:ext uri="{FF2B5EF4-FFF2-40B4-BE49-F238E27FC236}">
                  <a16:creationId xmlns:a16="http://schemas.microsoft.com/office/drawing/2014/main" id="{48F4FF79-CA45-42A5-B800-0E5C1B3DA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1EFF0"/>
                </a:clrFrom>
                <a:clrTo>
                  <a:srgbClr val="F1EF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69241" y="1063915"/>
              <a:ext cx="4959401" cy="3983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2AF8323-8607-4088-97DE-C2811313D796}"/>
                </a:ext>
              </a:extLst>
            </p:cNvPr>
            <p:cNvGrpSpPr/>
            <p:nvPr/>
          </p:nvGrpSpPr>
          <p:grpSpPr>
            <a:xfrm rot="6257334">
              <a:off x="7483626" y="4145810"/>
              <a:ext cx="1269557" cy="721094"/>
              <a:chOff x="6959600" y="4572841"/>
              <a:chExt cx="3535274" cy="2008834"/>
            </a:xfrm>
          </p:grpSpPr>
          <p:pic>
            <p:nvPicPr>
              <p:cNvPr id="63" name="Picture 4" descr="Related image">
                <a:extLst>
                  <a:ext uri="{FF2B5EF4-FFF2-40B4-BE49-F238E27FC236}">
                    <a16:creationId xmlns:a16="http://schemas.microsoft.com/office/drawing/2014/main" id="{EEB8866D-D486-463E-AB99-8BDC2EBC66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50A2B1-9B46-4CA8-934B-613F38E2A782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EC5750-DD93-4E1E-8DFD-E7F9BF60D086}"/>
                </a:ext>
              </a:extLst>
            </p:cNvPr>
            <p:cNvGrpSpPr/>
            <p:nvPr/>
          </p:nvGrpSpPr>
          <p:grpSpPr>
            <a:xfrm rot="20969871">
              <a:off x="9121626" y="3857179"/>
              <a:ext cx="1778583" cy="1010636"/>
              <a:chOff x="6959600" y="4572841"/>
              <a:chExt cx="3535274" cy="2008834"/>
            </a:xfrm>
          </p:grpSpPr>
          <p:pic>
            <p:nvPicPr>
              <p:cNvPr id="61" name="Picture 4" descr="Related image">
                <a:extLst>
                  <a:ext uri="{FF2B5EF4-FFF2-40B4-BE49-F238E27FC236}">
                    <a16:creationId xmlns:a16="http://schemas.microsoft.com/office/drawing/2014/main" id="{366FE438-4C33-4204-A810-6597F258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4156E5E-C55C-4BE2-A722-231E6D59CA7D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300B370-39C8-4C04-8449-54A5D62D7FD8}"/>
                </a:ext>
              </a:extLst>
            </p:cNvPr>
            <p:cNvGrpSpPr/>
            <p:nvPr/>
          </p:nvGrpSpPr>
          <p:grpSpPr>
            <a:xfrm>
              <a:off x="8221465" y="4193259"/>
              <a:ext cx="1778583" cy="1010636"/>
              <a:chOff x="6959600" y="4572841"/>
              <a:chExt cx="3535274" cy="2008834"/>
            </a:xfrm>
          </p:grpSpPr>
          <p:pic>
            <p:nvPicPr>
              <p:cNvPr id="59" name="Picture 4" descr="Related image">
                <a:extLst>
                  <a:ext uri="{FF2B5EF4-FFF2-40B4-BE49-F238E27FC236}">
                    <a16:creationId xmlns:a16="http://schemas.microsoft.com/office/drawing/2014/main" id="{BE77AF6D-6EE8-410C-92CB-0A428B37E3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4C61A6C-73FA-43B4-B6C9-2BCF09CF0713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DF8F503-4250-46C4-9793-FE54164E3E7C}"/>
                </a:ext>
              </a:extLst>
            </p:cNvPr>
            <p:cNvGrpSpPr/>
            <p:nvPr/>
          </p:nvGrpSpPr>
          <p:grpSpPr>
            <a:xfrm rot="20727604">
              <a:off x="8454870" y="3413557"/>
              <a:ext cx="1834708" cy="1170992"/>
              <a:chOff x="6464096" y="1032072"/>
              <a:chExt cx="4815840" cy="337623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F558CE5-EF6C-47C7-A728-060D25DACE7C}"/>
                  </a:ext>
                </a:extLst>
              </p:cNvPr>
              <p:cNvSpPr/>
              <p:nvPr/>
            </p:nvSpPr>
            <p:spPr>
              <a:xfrm>
                <a:off x="7183120" y="1798320"/>
                <a:ext cx="1940560" cy="16763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05100E-D0F2-4ABF-BB90-7136293F7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25" b="33362"/>
              <a:stretch/>
            </p:blipFill>
            <p:spPr>
              <a:xfrm>
                <a:off x="6464096" y="1032072"/>
                <a:ext cx="4815840" cy="3376238"/>
              </a:xfrm>
              <a:prstGeom prst="rect">
                <a:avLst/>
              </a:prstGeom>
            </p:spPr>
          </p:pic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920301" y="6362476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2100364" y="6351216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3322602" y="6347383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4471339" y="6342558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DF168E-43F0-4EED-834E-B2C51CE4008D}"/>
              </a:ext>
            </a:extLst>
          </p:cNvPr>
          <p:cNvSpPr/>
          <p:nvPr/>
        </p:nvSpPr>
        <p:spPr>
          <a:xfrm>
            <a:off x="5873105" y="1098076"/>
            <a:ext cx="8223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73" name="Freeform: Shape 137">
            <a:extLst>
              <a:ext uri="{FF2B5EF4-FFF2-40B4-BE49-F238E27FC236}">
                <a16:creationId xmlns:a16="http://schemas.microsoft.com/office/drawing/2014/main" id="{B4FC0D74-60F8-440F-BC06-2355DD872C44}"/>
              </a:ext>
            </a:extLst>
          </p:cNvPr>
          <p:cNvSpPr/>
          <p:nvPr/>
        </p:nvSpPr>
        <p:spPr>
          <a:xfrm rot="11622463">
            <a:off x="5694371" y="1993339"/>
            <a:ext cx="815031" cy="1668189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ash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EF7795-118B-4C32-8A7B-35852279227F}"/>
              </a:ext>
            </a:extLst>
          </p:cNvPr>
          <p:cNvSpPr/>
          <p:nvPr/>
        </p:nvSpPr>
        <p:spPr>
          <a:xfrm>
            <a:off x="2976232" y="2532678"/>
            <a:ext cx="5839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89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xit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9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9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9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AFD1B6-26AF-44CB-8712-3DBDB32BDD83}"/>
              </a:ext>
            </a:extLst>
          </p:cNvPr>
          <p:cNvCxnSpPr>
            <a:cxnSpLocks/>
            <a:stCxn id="4" idx="2"/>
            <a:endCxn id="9" idx="6"/>
          </p:cNvCxnSpPr>
          <p:nvPr/>
        </p:nvCxnSpPr>
        <p:spPr>
          <a:xfrm>
            <a:off x="7026711" y="619208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99A2B4C-7ABF-4333-AD99-9FA9B289B927}"/>
              </a:ext>
            </a:extLst>
          </p:cNvPr>
          <p:cNvSpPr/>
          <p:nvPr/>
        </p:nvSpPr>
        <p:spPr>
          <a:xfrm>
            <a:off x="7026711" y="610850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57AE68-4E65-49AA-A76D-F878E72BAB5B}"/>
              </a:ext>
            </a:extLst>
          </p:cNvPr>
          <p:cNvSpPr/>
          <p:nvPr/>
        </p:nvSpPr>
        <p:spPr>
          <a:xfrm>
            <a:off x="7996753" y="609867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E3185D-86ED-4A36-ACA0-BCE0429E1041}"/>
              </a:ext>
            </a:extLst>
          </p:cNvPr>
          <p:cNvSpPr/>
          <p:nvPr/>
        </p:nvSpPr>
        <p:spPr>
          <a:xfrm>
            <a:off x="8916194" y="6087102"/>
            <a:ext cx="222801" cy="2228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2B2F09-9689-4394-BCDA-72687E2CC818}"/>
              </a:ext>
            </a:extLst>
          </p:cNvPr>
          <p:cNvSpPr/>
          <p:nvPr/>
        </p:nvSpPr>
        <p:spPr>
          <a:xfrm>
            <a:off x="9881935" y="60853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9CC267-D189-4FBF-A8E1-64E360B8687A}"/>
              </a:ext>
            </a:extLst>
          </p:cNvPr>
          <p:cNvSpPr/>
          <p:nvPr/>
        </p:nvSpPr>
        <p:spPr>
          <a:xfrm>
            <a:off x="10759102" y="60902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F63BAE-74BE-40AF-889C-DC2582DA98A2}"/>
              </a:ext>
            </a:extLst>
          </p:cNvPr>
          <p:cNvSpPr/>
          <p:nvPr/>
        </p:nvSpPr>
        <p:spPr>
          <a:xfrm>
            <a:off x="11552694" y="61148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926F3E-02C1-4C26-8808-4D9352460A07}"/>
              </a:ext>
            </a:extLst>
          </p:cNvPr>
          <p:cNvSpPr/>
          <p:nvPr/>
        </p:nvSpPr>
        <p:spPr>
          <a:xfrm>
            <a:off x="6096000" y="631115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0B5CF-99B8-47C2-800B-EB2FCCE97BFD}"/>
              </a:ext>
            </a:extLst>
          </p:cNvPr>
          <p:cNvSpPr/>
          <p:nvPr/>
        </p:nvSpPr>
        <p:spPr>
          <a:xfrm>
            <a:off x="7114289" y="63082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E3A7F-14C3-49EE-8FCB-D29124DCBF43}"/>
              </a:ext>
            </a:extLst>
          </p:cNvPr>
          <p:cNvSpPr/>
          <p:nvPr/>
        </p:nvSpPr>
        <p:spPr>
          <a:xfrm>
            <a:off x="8080327" y="63214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4B6EA-D040-4DBD-BE4E-C7BBAA24F449}"/>
              </a:ext>
            </a:extLst>
          </p:cNvPr>
          <p:cNvSpPr/>
          <p:nvPr/>
        </p:nvSpPr>
        <p:spPr>
          <a:xfrm>
            <a:off x="9015042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5CEF5-DDA1-4033-934A-B0EDBBEF4415}"/>
              </a:ext>
            </a:extLst>
          </p:cNvPr>
          <p:cNvSpPr/>
          <p:nvPr/>
        </p:nvSpPr>
        <p:spPr>
          <a:xfrm>
            <a:off x="9881935" y="632147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A673F-8052-445E-BFBF-61E1F59EC125}"/>
              </a:ext>
            </a:extLst>
          </p:cNvPr>
          <p:cNvSpPr/>
          <p:nvPr/>
        </p:nvSpPr>
        <p:spPr>
          <a:xfrm>
            <a:off x="10685891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EC774-8A15-4928-9F24-C8DA1147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t="6385" r="62990" b="56249"/>
          <a:stretch/>
        </p:blipFill>
        <p:spPr>
          <a:xfrm>
            <a:off x="6920870" y="6007312"/>
            <a:ext cx="360845" cy="364261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F45730-2ACB-4425-8EC3-9401954E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t="6385" r="62990" b="56249"/>
          <a:stretch/>
        </p:blipFill>
        <p:spPr>
          <a:xfrm>
            <a:off x="7858904" y="5986814"/>
            <a:ext cx="360845" cy="364261"/>
          </a:xfrm>
          <a:prstGeom prst="ellipse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15AF3-A86C-44B2-9065-35A969E32AFE}"/>
              </a:ext>
            </a:extLst>
          </p:cNvPr>
          <p:cNvSpPr/>
          <p:nvPr/>
        </p:nvSpPr>
        <p:spPr>
          <a:xfrm>
            <a:off x="268613" y="52506"/>
            <a:ext cx="10833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Pain point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C214BE-CEAF-4967-893E-5D225D9E07B9}"/>
              </a:ext>
            </a:extLst>
          </p:cNvPr>
          <p:cNvGrpSpPr/>
          <p:nvPr/>
        </p:nvGrpSpPr>
        <p:grpSpPr>
          <a:xfrm>
            <a:off x="-579946" y="3429000"/>
            <a:ext cx="2999054" cy="3429001"/>
            <a:chOff x="241857" y="3531637"/>
            <a:chExt cx="2801971" cy="3326364"/>
          </a:xfrm>
        </p:grpSpPr>
        <p:pic>
          <p:nvPicPr>
            <p:cNvPr id="19" name="Picture 2" descr="Businessman in different situations Free Vector">
              <a:extLst>
                <a:ext uri="{FF2B5EF4-FFF2-40B4-BE49-F238E27FC236}">
                  <a16:creationId xmlns:a16="http://schemas.microsoft.com/office/drawing/2014/main" id="{D1BBC073-837B-4553-9927-4688C3A45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37291"/>
            <a:stretch/>
          </p:blipFill>
          <p:spPr bwMode="auto">
            <a:xfrm>
              <a:off x="241857" y="3531637"/>
              <a:ext cx="2801971" cy="332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C6252D-14FC-44DD-BB63-3912A1EA68CC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06028B-2D65-49C1-AA6B-00D944C59EAE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92C20A-2452-4D59-A11C-9306059285A9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F672F43-2BBD-448B-81D0-5FBC46215377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E90A9A7-1B85-443F-9C3E-B119D518BE0D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E18F369-FC60-45F7-BFF0-45AAA7DD5837}"/>
              </a:ext>
            </a:extLst>
          </p:cNvPr>
          <p:cNvSpPr/>
          <p:nvPr/>
        </p:nvSpPr>
        <p:spPr>
          <a:xfrm>
            <a:off x="2330510" y="1645759"/>
            <a:ext cx="95415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classification is done </a:t>
            </a:r>
            <a:r>
              <a:rPr lang="en-US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manually</a:t>
            </a:r>
          </a:p>
          <a:p>
            <a:pPr marL="742950" indent="-742950">
              <a:buAutoNum type="arabicPeriod" startAt="2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Reassign ticket unnoticed </a:t>
            </a:r>
          </a:p>
          <a:p>
            <a:pPr marL="742950" indent="-742950">
              <a:buAutoNum type="arabicPeriod" startAt="2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Monitor all time</a:t>
            </a:r>
          </a:p>
          <a:p>
            <a:pPr marL="742950" indent="-742950">
              <a:buAutoNum type="arabicPeriod" startAt="2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Contact who?</a:t>
            </a:r>
          </a:p>
        </p:txBody>
      </p:sp>
    </p:spTree>
    <p:extLst>
      <p:ext uri="{BB962C8B-B14F-4D97-AF65-F5344CB8AC3E}">
        <p14:creationId xmlns:p14="http://schemas.microsoft.com/office/powerpoint/2010/main" val="312130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0613E96-E6CD-410E-959D-0D3A3A59F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3086816" y="1160503"/>
            <a:ext cx="8974003" cy="51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A83BAD-4364-4D33-A0E1-11057E09C644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32C4F1-941E-4FC1-8B7A-B69A25FC8AA8}"/>
              </a:ext>
            </a:extLst>
          </p:cNvPr>
          <p:cNvGrpSpPr/>
          <p:nvPr/>
        </p:nvGrpSpPr>
        <p:grpSpPr>
          <a:xfrm>
            <a:off x="369178" y="3290103"/>
            <a:ext cx="1957491" cy="3214869"/>
            <a:chOff x="241857" y="3531637"/>
            <a:chExt cx="2801971" cy="4915158"/>
          </a:xfrm>
        </p:grpSpPr>
        <p:pic>
          <p:nvPicPr>
            <p:cNvPr id="6" name="Picture 2" descr="Businessman in different situations Free Vector">
              <a:extLst>
                <a:ext uri="{FF2B5EF4-FFF2-40B4-BE49-F238E27FC236}">
                  <a16:creationId xmlns:a16="http://schemas.microsoft.com/office/drawing/2014/main" id="{3B3D4A02-09EA-450C-8F17-6B1F31992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46F7F3-D2E7-4ACF-A790-9AD4C96C186A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95F64F-3A95-4365-956D-818EA77A2ADE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8396CF-8078-47C5-8D18-E6622B137D83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8EBB0036-CEB5-4D52-AD20-735C73C8CCBA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C353F558-F83C-463B-A3CB-81C417C1CC2D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F2AF4-52D7-44B0-AE7F-ACF52C1B3763}"/>
              </a:ext>
            </a:extLst>
          </p:cNvPr>
          <p:cNvSpPr/>
          <p:nvPr/>
        </p:nvSpPr>
        <p:spPr>
          <a:xfrm>
            <a:off x="0" y="6504972"/>
            <a:ext cx="12192000" cy="353028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B86CCC-1A7F-47B4-8BB7-5E724C05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5363" y="1412111"/>
            <a:ext cx="8645897" cy="48150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3A147-9EE4-43C7-A575-5DB2113B7245}"/>
              </a:ext>
            </a:extLst>
          </p:cNvPr>
          <p:cNvCxnSpPr>
            <a:cxnSpLocks/>
          </p:cNvCxnSpPr>
          <p:nvPr/>
        </p:nvCxnSpPr>
        <p:spPr>
          <a:xfrm flipV="1">
            <a:off x="2326669" y="5092861"/>
            <a:ext cx="1508411" cy="1"/>
          </a:xfrm>
          <a:prstGeom prst="straightConnector1">
            <a:avLst/>
          </a:prstGeom>
          <a:ln w="76200">
            <a:solidFill>
              <a:srgbClr val="653F3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68A4B71-4809-4732-B138-8B53D94A2A14}"/>
              </a:ext>
            </a:extLst>
          </p:cNvPr>
          <p:cNvSpPr/>
          <p:nvPr/>
        </p:nvSpPr>
        <p:spPr>
          <a:xfrm>
            <a:off x="3858230" y="4953964"/>
            <a:ext cx="7322915" cy="448968"/>
          </a:xfrm>
          <a:prstGeom prst="rect">
            <a:avLst/>
          </a:prstGeom>
          <a:solidFill>
            <a:srgbClr val="FF0000">
              <a:alpha val="22000"/>
            </a:srgbClr>
          </a:solidFill>
          <a:ln w="28575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1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05D5B77-8F29-42D5-B014-D4D25D228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3109967" y="914270"/>
            <a:ext cx="8606776" cy="54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54BC6-BF23-48CD-8FF3-0C6B1785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78" y="1192192"/>
            <a:ext cx="8163334" cy="5023413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501D11-2030-4F35-B084-C2EFF1D66205}"/>
              </a:ext>
            </a:extLst>
          </p:cNvPr>
          <p:cNvSpPr/>
          <p:nvPr/>
        </p:nvSpPr>
        <p:spPr>
          <a:xfrm>
            <a:off x="6122306" y="1472213"/>
            <a:ext cx="2242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Notes</a:t>
            </a:r>
          </a:p>
        </p:txBody>
      </p:sp>
      <p:sp>
        <p:nvSpPr>
          <p:cNvPr id="8" name="Freeform 87">
            <a:extLst>
              <a:ext uri="{FF2B5EF4-FFF2-40B4-BE49-F238E27FC236}">
                <a16:creationId xmlns:a16="http://schemas.microsoft.com/office/drawing/2014/main" id="{0C20DF31-9FE7-4320-AB93-E25E13C8C889}"/>
              </a:ext>
            </a:extLst>
          </p:cNvPr>
          <p:cNvSpPr/>
          <p:nvPr/>
        </p:nvSpPr>
        <p:spPr>
          <a:xfrm rot="10800000">
            <a:off x="5426572" y="2066734"/>
            <a:ext cx="860642" cy="330619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41275"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437CC-84CF-482F-9D56-FD16FCE4A18D}"/>
              </a:ext>
            </a:extLst>
          </p:cNvPr>
          <p:cNvSpPr/>
          <p:nvPr/>
        </p:nvSpPr>
        <p:spPr>
          <a:xfrm>
            <a:off x="9333533" y="1662913"/>
            <a:ext cx="2440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Customer</a:t>
            </a:r>
          </a:p>
        </p:txBody>
      </p:sp>
      <p:sp>
        <p:nvSpPr>
          <p:cNvPr id="10" name="Freeform 92">
            <a:extLst>
              <a:ext uri="{FF2B5EF4-FFF2-40B4-BE49-F238E27FC236}">
                <a16:creationId xmlns:a16="http://schemas.microsoft.com/office/drawing/2014/main" id="{6D6CD570-0BD2-449E-BB39-4D751D1B0D7C}"/>
              </a:ext>
            </a:extLst>
          </p:cNvPr>
          <p:cNvSpPr/>
          <p:nvPr/>
        </p:nvSpPr>
        <p:spPr>
          <a:xfrm rot="10800000">
            <a:off x="10553664" y="2118906"/>
            <a:ext cx="185195" cy="420623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41275"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321A-7749-4BE4-B1B5-9D8203B954DD}"/>
              </a:ext>
            </a:extLst>
          </p:cNvPr>
          <p:cNvGrpSpPr/>
          <p:nvPr/>
        </p:nvGrpSpPr>
        <p:grpSpPr>
          <a:xfrm>
            <a:off x="369178" y="3290103"/>
            <a:ext cx="1957491" cy="3214869"/>
            <a:chOff x="241857" y="3531637"/>
            <a:chExt cx="2801971" cy="4915158"/>
          </a:xfrm>
        </p:grpSpPr>
        <p:pic>
          <p:nvPicPr>
            <p:cNvPr id="13" name="Picture 2" descr="Businessman in different situations Free Vector">
              <a:extLst>
                <a:ext uri="{FF2B5EF4-FFF2-40B4-BE49-F238E27FC236}">
                  <a16:creationId xmlns:a16="http://schemas.microsoft.com/office/drawing/2014/main" id="{C311A986-404A-403A-908B-8F6472F8AD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5507BF-FF53-4437-BDDB-72D001986088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4FFCF1-C83B-496B-9D20-1D07342BFC28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268D3D-F424-4AB5-9956-60760EBE4D53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E25E9A12-2B6D-4986-B339-C5C029C2AEE5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1A4778E-6C6E-4A67-A876-DD9ED3C5BA60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697DFFB-ADF4-4B66-8BF3-3F3AC87BF4E5}"/>
              </a:ext>
            </a:extLst>
          </p:cNvPr>
          <p:cNvSpPr/>
          <p:nvPr/>
        </p:nvSpPr>
        <p:spPr>
          <a:xfrm>
            <a:off x="0" y="6504972"/>
            <a:ext cx="12192000" cy="353028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5F884-9EBC-425F-8778-317C5AFCDA75}"/>
              </a:ext>
            </a:extLst>
          </p:cNvPr>
          <p:cNvSpPr/>
          <p:nvPr/>
        </p:nvSpPr>
        <p:spPr>
          <a:xfrm>
            <a:off x="541601" y="2675300"/>
            <a:ext cx="5839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E3171-298B-4F46-BC7B-A2DB54BFD6DF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AC9929-B814-4E67-9076-142969675F02}"/>
              </a:ext>
            </a:extLst>
          </p:cNvPr>
          <p:cNvSpPr/>
          <p:nvPr/>
        </p:nvSpPr>
        <p:spPr>
          <a:xfrm>
            <a:off x="4450880" y="2186133"/>
            <a:ext cx="5324831" cy="3925300"/>
          </a:xfrm>
          <a:prstGeom prst="rect">
            <a:avLst/>
          </a:prstGeom>
          <a:solidFill>
            <a:srgbClr val="FF0000">
              <a:alpha val="14000"/>
            </a:srgbClr>
          </a:solidFill>
          <a:ln w="28575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C50BE5-145B-43C7-8D7C-601F4A881FEA}"/>
              </a:ext>
            </a:extLst>
          </p:cNvPr>
          <p:cNvSpPr/>
          <p:nvPr/>
        </p:nvSpPr>
        <p:spPr>
          <a:xfrm>
            <a:off x="9872108" y="2191299"/>
            <a:ext cx="1554011" cy="2114483"/>
          </a:xfrm>
          <a:prstGeom prst="rect">
            <a:avLst/>
          </a:prstGeom>
          <a:solidFill>
            <a:srgbClr val="FF0000">
              <a:alpha val="14000"/>
            </a:srgbClr>
          </a:solidFill>
          <a:ln w="28575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0613E96-E6CD-410E-959D-0D3A3A59F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3086816" y="1117573"/>
            <a:ext cx="8974003" cy="51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A83BAD-4364-4D33-A0E1-11057E09C644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32C4F1-941E-4FC1-8B7A-B69A25FC8AA8}"/>
              </a:ext>
            </a:extLst>
          </p:cNvPr>
          <p:cNvGrpSpPr/>
          <p:nvPr/>
        </p:nvGrpSpPr>
        <p:grpSpPr>
          <a:xfrm>
            <a:off x="369178" y="3290103"/>
            <a:ext cx="1957491" cy="3214869"/>
            <a:chOff x="241857" y="3531637"/>
            <a:chExt cx="2801971" cy="4915158"/>
          </a:xfrm>
        </p:grpSpPr>
        <p:pic>
          <p:nvPicPr>
            <p:cNvPr id="6" name="Picture 2" descr="Businessman in different situations Free Vector">
              <a:extLst>
                <a:ext uri="{FF2B5EF4-FFF2-40B4-BE49-F238E27FC236}">
                  <a16:creationId xmlns:a16="http://schemas.microsoft.com/office/drawing/2014/main" id="{3B3D4A02-09EA-450C-8F17-6B1F31992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46F7F3-D2E7-4ACF-A790-9AD4C96C186A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95F64F-3A95-4365-956D-818EA77A2ADE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8396CF-8078-47C5-8D18-E6622B137D83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8EBB0036-CEB5-4D52-AD20-735C73C8CCBA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C353F558-F83C-463B-A3CB-81C417C1CC2D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F2AF4-52D7-44B0-AE7F-ACF52C1B3763}"/>
              </a:ext>
            </a:extLst>
          </p:cNvPr>
          <p:cNvSpPr/>
          <p:nvPr/>
        </p:nvSpPr>
        <p:spPr>
          <a:xfrm>
            <a:off x="0" y="6504972"/>
            <a:ext cx="12192000" cy="353028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B86CCC-1A7F-47B4-8BB7-5E724C05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5363" y="1412111"/>
            <a:ext cx="8645897" cy="48150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8A4B71-4809-4732-B138-8B53D94A2A14}"/>
              </a:ext>
            </a:extLst>
          </p:cNvPr>
          <p:cNvSpPr/>
          <p:nvPr/>
        </p:nvSpPr>
        <p:spPr>
          <a:xfrm>
            <a:off x="3858230" y="4953964"/>
            <a:ext cx="7322915" cy="448968"/>
          </a:xfrm>
          <a:prstGeom prst="rect">
            <a:avLst/>
          </a:prstGeom>
          <a:solidFill>
            <a:srgbClr val="FF0000">
              <a:alpha val="22000"/>
            </a:srgbClr>
          </a:solidFill>
          <a:ln w="28575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83FEB-1B4D-4463-B53A-58F589BB2A27}"/>
              </a:ext>
            </a:extLst>
          </p:cNvPr>
          <p:cNvSpPr txBox="1"/>
          <p:nvPr/>
        </p:nvSpPr>
        <p:spPr>
          <a:xfrm rot="21114027">
            <a:off x="587696" y="1359881"/>
            <a:ext cx="6065755" cy="13234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1st Pain point</a:t>
            </a:r>
          </a:p>
        </p:txBody>
      </p:sp>
    </p:spTree>
    <p:extLst>
      <p:ext uri="{BB962C8B-B14F-4D97-AF65-F5344CB8AC3E}">
        <p14:creationId xmlns:p14="http://schemas.microsoft.com/office/powerpoint/2010/main" val="323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0325 0.16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A1BDA68C-AA46-439F-A389-F4D469ADD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3086816" y="1117573"/>
            <a:ext cx="8974003" cy="51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E305C-09A0-4E40-8B96-AB4A5D9C7FD2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92A7AD-70AC-4C4F-BB62-1188CEC5833C}"/>
              </a:ext>
            </a:extLst>
          </p:cNvPr>
          <p:cNvGrpSpPr/>
          <p:nvPr/>
        </p:nvGrpSpPr>
        <p:grpSpPr>
          <a:xfrm>
            <a:off x="369178" y="3290103"/>
            <a:ext cx="1957491" cy="3214869"/>
            <a:chOff x="241857" y="3531637"/>
            <a:chExt cx="2801971" cy="4915158"/>
          </a:xfrm>
        </p:grpSpPr>
        <p:pic>
          <p:nvPicPr>
            <p:cNvPr id="7" name="Picture 2" descr="Businessman in different situations Free Vector">
              <a:extLst>
                <a:ext uri="{FF2B5EF4-FFF2-40B4-BE49-F238E27FC236}">
                  <a16:creationId xmlns:a16="http://schemas.microsoft.com/office/drawing/2014/main" id="{940E180A-0EFF-47DC-8D38-143B0BAA2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8878A3-6D36-4B0F-A503-56D739D03C05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95669A-B537-4729-B70F-99D0F2CBF499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25A95-D424-40A3-8AD5-24DBA68C9192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C3DFDC8E-0654-4A83-95DE-714FF3922370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2282301E-CA27-42BD-9330-EF9A9C85A0DB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DC6D1-8D3D-408F-AAEA-DF2176E0AF06}"/>
              </a:ext>
            </a:extLst>
          </p:cNvPr>
          <p:cNvSpPr/>
          <p:nvPr/>
        </p:nvSpPr>
        <p:spPr>
          <a:xfrm>
            <a:off x="0" y="6504972"/>
            <a:ext cx="12192000" cy="353028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0AF081-16F0-4BF4-B86A-0458585AC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5363" y="1412111"/>
            <a:ext cx="8645897" cy="48150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9F49D0-B0BA-496E-B02F-8A9DEF0E2CA5}"/>
              </a:ext>
            </a:extLst>
          </p:cNvPr>
          <p:cNvSpPr/>
          <p:nvPr/>
        </p:nvSpPr>
        <p:spPr>
          <a:xfrm>
            <a:off x="3858230" y="4953964"/>
            <a:ext cx="7322915" cy="448968"/>
          </a:xfrm>
          <a:prstGeom prst="rect">
            <a:avLst/>
          </a:prstGeom>
          <a:solidFill>
            <a:srgbClr val="FF0000">
              <a:alpha val="22000"/>
            </a:srgbClr>
          </a:solidFill>
          <a:ln w="28575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AA5859A-37B4-45F3-BCA8-867B7619B506}"/>
              </a:ext>
            </a:extLst>
          </p:cNvPr>
          <p:cNvSpPr/>
          <p:nvPr/>
        </p:nvSpPr>
        <p:spPr>
          <a:xfrm>
            <a:off x="445667" y="1597306"/>
            <a:ext cx="2362447" cy="1339769"/>
          </a:xfrm>
          <a:prstGeom prst="wedgeRectCallout">
            <a:avLst/>
          </a:prstGeom>
          <a:solidFill>
            <a:schemeClr val="bg1"/>
          </a:solidFill>
          <a:ln w="57150">
            <a:solidFill>
              <a:srgbClr val="653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0E93C-00ED-47BB-A050-FF55264FB602}"/>
              </a:ext>
            </a:extLst>
          </p:cNvPr>
          <p:cNvSpPr/>
          <p:nvPr/>
        </p:nvSpPr>
        <p:spPr>
          <a:xfrm>
            <a:off x="638454" y="1818230"/>
            <a:ext cx="2288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53F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Yesterday …</a:t>
            </a:r>
          </a:p>
          <a:p>
            <a:r>
              <a:rPr lang="en-US" sz="2000" dirty="0">
                <a:solidFill>
                  <a:srgbClr val="653F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INC000012142120</a:t>
            </a:r>
          </a:p>
        </p:txBody>
      </p:sp>
    </p:spTree>
    <p:extLst>
      <p:ext uri="{BB962C8B-B14F-4D97-AF65-F5344CB8AC3E}">
        <p14:creationId xmlns:p14="http://schemas.microsoft.com/office/powerpoint/2010/main" val="29524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0325 0.16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F7EB2E26-9229-4A9A-96DE-8FC63BC95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4138005" y="1724627"/>
            <a:ext cx="7922813" cy="457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AD8866-7B5E-4680-BB96-69D51EE238BE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E8501D-88E5-4A96-BAB8-802B9C149CE4}"/>
              </a:ext>
            </a:extLst>
          </p:cNvPr>
          <p:cNvGrpSpPr/>
          <p:nvPr/>
        </p:nvGrpSpPr>
        <p:grpSpPr>
          <a:xfrm>
            <a:off x="369178" y="3290103"/>
            <a:ext cx="1957491" cy="3214869"/>
            <a:chOff x="241857" y="3531637"/>
            <a:chExt cx="2801971" cy="4915158"/>
          </a:xfrm>
        </p:grpSpPr>
        <p:pic>
          <p:nvPicPr>
            <p:cNvPr id="8" name="Picture 2" descr="Businessman in different situations Free Vector">
              <a:extLst>
                <a:ext uri="{FF2B5EF4-FFF2-40B4-BE49-F238E27FC236}">
                  <a16:creationId xmlns:a16="http://schemas.microsoft.com/office/drawing/2014/main" id="{63BFBAF1-AE37-4D89-85A0-F9654BC97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2156BB-DAC0-4447-995F-435BC9ED5AB5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DFB01F-E447-4969-8143-5F73017A2769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44C568-0F6B-4627-A331-8DF795FEDC36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DD977E9C-A4AD-4C96-AEA6-D2CF340C8E6E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02B36E92-38BA-4B55-8BA0-1FC00039C053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77A0C-2F8D-40F0-BB86-DD295D342A51}"/>
              </a:ext>
            </a:extLst>
          </p:cNvPr>
          <p:cNvSpPr/>
          <p:nvPr/>
        </p:nvSpPr>
        <p:spPr>
          <a:xfrm>
            <a:off x="0" y="6504972"/>
            <a:ext cx="12192000" cy="353028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263A6-9252-4D61-A73D-10BC63EEC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7456" y="1944547"/>
            <a:ext cx="7435365" cy="414090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8970357E-6941-41A1-9D28-C7E65CEA5A1B}"/>
              </a:ext>
            </a:extLst>
          </p:cNvPr>
          <p:cNvSpPr/>
          <p:nvPr/>
        </p:nvSpPr>
        <p:spPr>
          <a:xfrm>
            <a:off x="10162572" y="4150822"/>
            <a:ext cx="613459" cy="1502156"/>
          </a:xfrm>
          <a:prstGeom prst="rightBrace">
            <a:avLst>
              <a:gd name="adj1" fmla="val 8333"/>
              <a:gd name="adj2" fmla="val 48459"/>
            </a:avLst>
          </a:prstGeom>
          <a:ln w="57150">
            <a:solidFill>
              <a:srgbClr val="653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BB329750-F427-4B0A-88D8-4AB98B4D1E9B}"/>
              </a:ext>
            </a:extLst>
          </p:cNvPr>
          <p:cNvSpPr/>
          <p:nvPr/>
        </p:nvSpPr>
        <p:spPr>
          <a:xfrm rot="10800000">
            <a:off x="3898573" y="4106703"/>
            <a:ext cx="444476" cy="2000352"/>
          </a:xfrm>
          <a:prstGeom prst="rightBracket">
            <a:avLst>
              <a:gd name="adj" fmla="val 10000"/>
            </a:avLst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CC26B-8386-4271-A51E-A6722DE4DA9C}"/>
              </a:ext>
            </a:extLst>
          </p:cNvPr>
          <p:cNvSpPr/>
          <p:nvPr/>
        </p:nvSpPr>
        <p:spPr>
          <a:xfrm>
            <a:off x="2518955" y="4543594"/>
            <a:ext cx="1474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Done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B1F345-1DB2-4F67-804A-E8EB645EFD42}"/>
              </a:ext>
            </a:extLst>
          </p:cNvPr>
          <p:cNvSpPr/>
          <p:nvPr/>
        </p:nvSpPr>
        <p:spPr>
          <a:xfrm>
            <a:off x="3226065" y="3151459"/>
            <a:ext cx="1586786" cy="1910487"/>
          </a:xfrm>
          <a:custGeom>
            <a:avLst/>
            <a:gdLst>
              <a:gd name="connsiteX0" fmla="*/ 0 w 891251"/>
              <a:gd name="connsiteY0" fmla="*/ 0 h 1632031"/>
              <a:gd name="connsiteX1" fmla="*/ 185195 w 891251"/>
              <a:gd name="connsiteY1" fmla="*/ 1006998 h 1632031"/>
              <a:gd name="connsiteX2" fmla="*/ 891251 w 891251"/>
              <a:gd name="connsiteY2" fmla="*/ 1632031 h 163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1" h="1632031">
                <a:moveTo>
                  <a:pt x="0" y="0"/>
                </a:moveTo>
                <a:cubicBezTo>
                  <a:pt x="18326" y="367496"/>
                  <a:pt x="36653" y="734993"/>
                  <a:pt x="185195" y="1006998"/>
                </a:cubicBezTo>
                <a:cubicBezTo>
                  <a:pt x="333737" y="1279003"/>
                  <a:pt x="612494" y="1455517"/>
                  <a:pt x="891251" y="1632031"/>
                </a:cubicBezTo>
              </a:path>
            </a:pathLst>
          </a:custGeom>
          <a:noFill/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19A02D-7AD9-4167-8D60-67F7AE465975}"/>
              </a:ext>
            </a:extLst>
          </p:cNvPr>
          <p:cNvSpPr txBox="1"/>
          <p:nvPr/>
        </p:nvSpPr>
        <p:spPr>
          <a:xfrm rot="21114027">
            <a:off x="583721" y="1303742"/>
            <a:ext cx="6862666" cy="13234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2nd Pain point</a:t>
            </a:r>
          </a:p>
        </p:txBody>
      </p:sp>
    </p:spTree>
    <p:extLst>
      <p:ext uri="{BB962C8B-B14F-4D97-AF65-F5344CB8AC3E}">
        <p14:creationId xmlns:p14="http://schemas.microsoft.com/office/powerpoint/2010/main" val="13404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72928-6A3D-4BB3-BCC7-20C61B65A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71BFBF"/>
              </a:clrFrom>
              <a:clrTo>
                <a:srgbClr val="71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7" t="6020" r="25039"/>
          <a:stretch/>
        </p:blipFill>
        <p:spPr bwMode="auto">
          <a:xfrm>
            <a:off x="3127093" y="1465785"/>
            <a:ext cx="5937814" cy="53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7FA1F-EDF5-415B-BFAE-0FB95AC28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7763" y="1709011"/>
            <a:ext cx="5333052" cy="28977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0A3863-9258-40A1-96CC-A65B5E096B59}"/>
              </a:ext>
            </a:extLst>
          </p:cNvPr>
          <p:cNvGrpSpPr/>
          <p:nvPr/>
        </p:nvGrpSpPr>
        <p:grpSpPr>
          <a:xfrm>
            <a:off x="3429474" y="1709010"/>
            <a:ext cx="5333052" cy="2897713"/>
            <a:chOff x="1183495" y="260154"/>
            <a:chExt cx="5333052" cy="28977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EB5B93-DB97-4DCA-A0C0-9D20FF9D88F3}"/>
                </a:ext>
              </a:extLst>
            </p:cNvPr>
            <p:cNvSpPr/>
            <p:nvPr/>
          </p:nvSpPr>
          <p:spPr>
            <a:xfrm>
              <a:off x="1183495" y="260154"/>
              <a:ext cx="5333052" cy="2897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DFC14-F036-462A-BE7C-78BA989D0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3957" y="670365"/>
              <a:ext cx="2392188" cy="2246455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6C7E0-9814-4D2A-8337-2B30D4A7FB72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2DA89-A9F6-4E97-B024-93F59E55A9A9}"/>
              </a:ext>
            </a:extLst>
          </p:cNvPr>
          <p:cNvSpPr/>
          <p:nvPr/>
        </p:nvSpPr>
        <p:spPr>
          <a:xfrm>
            <a:off x="2409427" y="4871510"/>
            <a:ext cx="29298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Monitor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Console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49E15-2C97-454A-BDBF-32745C30C5E8}"/>
              </a:ext>
            </a:extLst>
          </p:cNvPr>
          <p:cNvSpPr txBox="1"/>
          <p:nvPr/>
        </p:nvSpPr>
        <p:spPr>
          <a:xfrm rot="21114027">
            <a:off x="583721" y="1303742"/>
            <a:ext cx="6862666" cy="13234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3rd Pain point</a:t>
            </a:r>
          </a:p>
        </p:txBody>
      </p:sp>
    </p:spTree>
    <p:extLst>
      <p:ext uri="{BB962C8B-B14F-4D97-AF65-F5344CB8AC3E}">
        <p14:creationId xmlns:p14="http://schemas.microsoft.com/office/powerpoint/2010/main" val="32645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676FD0-EA68-4826-92C3-78000FAEA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 t="30775" b="25371"/>
          <a:stretch/>
        </p:blipFill>
        <p:spPr>
          <a:xfrm>
            <a:off x="4892377" y="1747693"/>
            <a:ext cx="2649117" cy="2606059"/>
          </a:xfrm>
          <a:prstGeom prst="ellipse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92985" y="99744"/>
            <a:ext cx="51796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3FC266-172A-48AA-AAD6-FB08F0B59049}"/>
              </a:ext>
            </a:extLst>
          </p:cNvPr>
          <p:cNvSpPr/>
          <p:nvPr/>
        </p:nvSpPr>
        <p:spPr>
          <a:xfrm>
            <a:off x="8656590" y="4531555"/>
            <a:ext cx="3057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Weeya Weerawatpruchya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877FE-0CA9-403B-B246-0BF105288C16}"/>
              </a:ext>
            </a:extLst>
          </p:cNvPr>
          <p:cNvSpPr/>
          <p:nvPr/>
        </p:nvSpPr>
        <p:spPr>
          <a:xfrm>
            <a:off x="928147" y="4531555"/>
            <a:ext cx="2951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Phanupong Rangsanseri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7D832D-81A3-455A-9ACC-CE0B93170D56}"/>
              </a:ext>
            </a:extLst>
          </p:cNvPr>
          <p:cNvSpPr/>
          <p:nvPr/>
        </p:nvSpPr>
        <p:spPr>
          <a:xfrm>
            <a:off x="4723094" y="4531555"/>
            <a:ext cx="2818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Warrawit Patanavanich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9A7954-CD13-4733-B0F3-D421E2C7D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24263" r="9530" b="37995"/>
          <a:stretch/>
        </p:blipFill>
        <p:spPr>
          <a:xfrm>
            <a:off x="1117117" y="1747693"/>
            <a:ext cx="2573510" cy="2588455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86F665-5616-4638-9BBD-3747B83CA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33290" r="17285" b="28967"/>
          <a:stretch/>
        </p:blipFill>
        <p:spPr>
          <a:xfrm>
            <a:off x="8898458" y="1765297"/>
            <a:ext cx="2573510" cy="2588455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3877FE-0CA9-403B-B246-0BF105288C16}"/>
              </a:ext>
            </a:extLst>
          </p:cNvPr>
          <p:cNvSpPr/>
          <p:nvPr/>
        </p:nvSpPr>
        <p:spPr>
          <a:xfrm>
            <a:off x="1906779" y="5460979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Earth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877FE-0CA9-403B-B246-0BF105288C16}"/>
              </a:ext>
            </a:extLst>
          </p:cNvPr>
          <p:cNvSpPr/>
          <p:nvPr/>
        </p:nvSpPr>
        <p:spPr>
          <a:xfrm>
            <a:off x="9985300" y="5493029"/>
            <a:ext cx="808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Boo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FC266-172A-48AA-AAD6-FB08F0B59049}"/>
              </a:ext>
            </a:extLst>
          </p:cNvPr>
          <p:cNvSpPr/>
          <p:nvPr/>
        </p:nvSpPr>
        <p:spPr>
          <a:xfrm>
            <a:off x="8898458" y="4931665"/>
            <a:ext cx="2760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Computer Engineer KU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877FE-0CA9-403B-B246-0BF105288C16}"/>
              </a:ext>
            </a:extLst>
          </p:cNvPr>
          <p:cNvSpPr/>
          <p:nvPr/>
        </p:nvSpPr>
        <p:spPr>
          <a:xfrm>
            <a:off x="5601539" y="5493029"/>
            <a:ext cx="753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Joe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FC266-172A-48AA-AAD6-FB08F0B59049}"/>
              </a:ext>
            </a:extLst>
          </p:cNvPr>
          <p:cNvSpPr/>
          <p:nvPr/>
        </p:nvSpPr>
        <p:spPr>
          <a:xfrm>
            <a:off x="4649839" y="494060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Computer Engineer KMITL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FC266-172A-48AA-AAD6-FB08F0B59049}"/>
              </a:ext>
            </a:extLst>
          </p:cNvPr>
          <p:cNvSpPr/>
          <p:nvPr/>
        </p:nvSpPr>
        <p:spPr>
          <a:xfrm>
            <a:off x="1839453" y="4927017"/>
            <a:ext cx="1128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KMITL</a:t>
            </a:r>
          </a:p>
        </p:txBody>
      </p:sp>
    </p:spTree>
    <p:extLst>
      <p:ext uri="{BB962C8B-B14F-4D97-AF65-F5344CB8AC3E}">
        <p14:creationId xmlns:p14="http://schemas.microsoft.com/office/powerpoint/2010/main" val="109477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Related image">
            <a:extLst>
              <a:ext uri="{FF2B5EF4-FFF2-40B4-BE49-F238E27FC236}">
                <a16:creationId xmlns:a16="http://schemas.microsoft.com/office/drawing/2014/main" id="{F246E3F4-0643-45C3-8710-299CDA387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7168" r="25751" b="38000"/>
          <a:stretch/>
        </p:blipFill>
        <p:spPr bwMode="auto">
          <a:xfrm>
            <a:off x="4493218" y="1203452"/>
            <a:ext cx="7571754" cy="43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584F83-98CF-4A69-A08E-30B3D7833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496" y="1397659"/>
            <a:ext cx="7294917" cy="406268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59B9385-3AA8-4560-934F-A5D4FCC43675}"/>
              </a:ext>
            </a:extLst>
          </p:cNvPr>
          <p:cNvSpPr/>
          <p:nvPr/>
        </p:nvSpPr>
        <p:spPr>
          <a:xfrm>
            <a:off x="6180881" y="4780344"/>
            <a:ext cx="1293239" cy="12932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E3F4F-9EF3-4BB9-9E27-E928656827CA}"/>
              </a:ext>
            </a:extLst>
          </p:cNvPr>
          <p:cNvSpPr/>
          <p:nvPr/>
        </p:nvSpPr>
        <p:spPr>
          <a:xfrm>
            <a:off x="196039" y="32251"/>
            <a:ext cx="7278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dispatcher’s life</a:t>
            </a:r>
          </a:p>
        </p:txBody>
      </p:sp>
      <p:pic>
        <p:nvPicPr>
          <p:cNvPr id="2050" name="Picture 2" descr="Image result for telephone vector">
            <a:extLst>
              <a:ext uri="{FF2B5EF4-FFF2-40B4-BE49-F238E27FC236}">
                <a16:creationId xmlns:a16="http://schemas.microsoft.com/office/drawing/2014/main" id="{95F5C989-EC26-4D8C-B433-119F171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91" y="3690789"/>
            <a:ext cx="2703533" cy="27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B5D48-965B-432C-938B-B5A8E3DEEED9}"/>
              </a:ext>
            </a:extLst>
          </p:cNvPr>
          <p:cNvGrpSpPr/>
          <p:nvPr/>
        </p:nvGrpSpPr>
        <p:grpSpPr>
          <a:xfrm>
            <a:off x="423087" y="3693184"/>
            <a:ext cx="3368327" cy="4350118"/>
            <a:chOff x="241857" y="3531637"/>
            <a:chExt cx="2801971" cy="4915158"/>
          </a:xfrm>
        </p:grpSpPr>
        <p:pic>
          <p:nvPicPr>
            <p:cNvPr id="15" name="Picture 2" descr="Businessman in different situations Free Vector">
              <a:extLst>
                <a:ext uri="{FF2B5EF4-FFF2-40B4-BE49-F238E27FC236}">
                  <a16:creationId xmlns:a16="http://schemas.microsoft.com/office/drawing/2014/main" id="{C73815E5-49BA-4A99-B78C-F9038CA106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 b="10686"/>
            <a:stretch/>
          </p:blipFill>
          <p:spPr bwMode="auto">
            <a:xfrm>
              <a:off x="241857" y="3531637"/>
              <a:ext cx="2801971" cy="491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C55597-735E-4815-9164-C80C0288FD8F}"/>
                </a:ext>
              </a:extLst>
            </p:cNvPr>
            <p:cNvSpPr/>
            <p:nvPr/>
          </p:nvSpPr>
          <p:spPr>
            <a:xfrm>
              <a:off x="1642842" y="4399280"/>
              <a:ext cx="399318" cy="213360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FBED08-E1C9-4391-95CA-6639F4A2B6B2}"/>
                </a:ext>
              </a:extLst>
            </p:cNvPr>
            <p:cNvSpPr/>
            <p:nvPr/>
          </p:nvSpPr>
          <p:spPr>
            <a:xfrm>
              <a:off x="1571199" y="3965458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0DDCD3-955A-4A15-BEEE-99A63F3BD82E}"/>
                </a:ext>
              </a:extLst>
            </p:cNvPr>
            <p:cNvSpPr/>
            <p:nvPr/>
          </p:nvSpPr>
          <p:spPr>
            <a:xfrm rot="1095409">
              <a:off x="1730845" y="3959362"/>
              <a:ext cx="399318" cy="149342"/>
            </a:xfrm>
            <a:prstGeom prst="ellipse">
              <a:avLst/>
            </a:prstGeom>
            <a:solidFill>
              <a:srgbClr val="FEB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C5864939-DF64-48A2-AB66-71D71ABD46F9}"/>
                </a:ext>
              </a:extLst>
            </p:cNvPr>
            <p:cNvSpPr/>
            <p:nvPr/>
          </p:nvSpPr>
          <p:spPr>
            <a:xfrm rot="10425113">
              <a:off x="1623103" y="4001998"/>
              <a:ext cx="160133" cy="81470"/>
            </a:xfrm>
            <a:prstGeom prst="blockArc">
              <a:avLst>
                <a:gd name="adj1" fmla="val 10886553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9DAAD41E-E540-4908-98A2-42212BBCB609}"/>
                </a:ext>
              </a:extLst>
            </p:cNvPr>
            <p:cNvSpPr/>
            <p:nvPr/>
          </p:nvSpPr>
          <p:spPr>
            <a:xfrm rot="12357510">
              <a:off x="1898988" y="3993298"/>
              <a:ext cx="160133" cy="81470"/>
            </a:xfrm>
            <a:prstGeom prst="blockArc">
              <a:avLst>
                <a:gd name="adj1" fmla="val 11529425"/>
                <a:gd name="adj2" fmla="val 20014323"/>
                <a:gd name="adj3" fmla="val 7731"/>
              </a:avLst>
            </a:prstGeom>
            <a:solidFill>
              <a:srgbClr val="653F32"/>
            </a:solidFill>
            <a:ln w="19050">
              <a:solidFill>
                <a:srgbClr val="653F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33584-C546-493E-A732-0623F552CEFB}"/>
              </a:ext>
            </a:extLst>
          </p:cNvPr>
          <p:cNvSpPr/>
          <p:nvPr/>
        </p:nvSpPr>
        <p:spPr>
          <a:xfrm>
            <a:off x="708407" y="2610383"/>
            <a:ext cx="37594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Contact?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11EE61-56FA-4055-A187-E06518EE8BF4}"/>
              </a:ext>
            </a:extLst>
          </p:cNvPr>
          <p:cNvSpPr/>
          <p:nvPr/>
        </p:nvSpPr>
        <p:spPr>
          <a:xfrm>
            <a:off x="4467828" y="6169306"/>
            <a:ext cx="7724172" cy="688694"/>
          </a:xfrm>
          <a:prstGeom prst="rect">
            <a:avLst/>
          </a:prstGeom>
          <a:solidFill>
            <a:srgbClr val="65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70F20-C1D9-451A-8745-80008E3FEC23}"/>
              </a:ext>
            </a:extLst>
          </p:cNvPr>
          <p:cNvSpPr txBox="1"/>
          <p:nvPr/>
        </p:nvSpPr>
        <p:spPr>
          <a:xfrm rot="21114027">
            <a:off x="583721" y="1303742"/>
            <a:ext cx="6862666" cy="13234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4th Pain point</a:t>
            </a:r>
          </a:p>
        </p:txBody>
      </p:sp>
    </p:spTree>
    <p:extLst>
      <p:ext uri="{BB962C8B-B14F-4D97-AF65-F5344CB8AC3E}">
        <p14:creationId xmlns:p14="http://schemas.microsoft.com/office/powerpoint/2010/main" val="9596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410F-5FFC-4F92-B35B-84D440E8733E}"/>
              </a:ext>
            </a:extLst>
          </p:cNvPr>
          <p:cNvSpPr/>
          <p:nvPr/>
        </p:nvSpPr>
        <p:spPr>
          <a:xfrm>
            <a:off x="392155" y="45106"/>
            <a:ext cx="487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5AC1C-4D10-4978-82CC-CC17BBB20CB9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D485B-1785-42F4-BC5B-26419046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4" y="2026688"/>
            <a:ext cx="5805952" cy="3262393"/>
          </a:xfrm>
          <a:prstGeom prst="rect">
            <a:avLst/>
          </a:prstGeom>
          <a:ln w="57150">
            <a:solidFill>
              <a:srgbClr val="653F32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5C9FF5-4F60-436A-A9EC-2F734C908150}"/>
              </a:ext>
            </a:extLst>
          </p:cNvPr>
          <p:cNvSpPr/>
          <p:nvPr/>
        </p:nvSpPr>
        <p:spPr>
          <a:xfrm>
            <a:off x="6655443" y="2274549"/>
            <a:ext cx="47687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classification 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D28F5-E620-4988-BD36-79A2DF055186}"/>
              </a:ext>
            </a:extLst>
          </p:cNvPr>
          <p:cNvCxnSpPr>
            <a:cxnSpLocks/>
            <a:stCxn id="22" idx="2"/>
            <a:endCxn id="27" idx="6"/>
          </p:cNvCxnSpPr>
          <p:nvPr/>
        </p:nvCxnSpPr>
        <p:spPr>
          <a:xfrm>
            <a:off x="6715006" y="50363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C4AEE66-57A3-4F97-9261-64BB617B6E07}"/>
              </a:ext>
            </a:extLst>
          </p:cNvPr>
          <p:cNvSpPr/>
          <p:nvPr/>
        </p:nvSpPr>
        <p:spPr>
          <a:xfrm>
            <a:off x="6715006" y="42005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179657-4111-487A-A314-9E68583D2835}"/>
              </a:ext>
            </a:extLst>
          </p:cNvPr>
          <p:cNvSpPr/>
          <p:nvPr/>
        </p:nvSpPr>
        <p:spPr>
          <a:xfrm>
            <a:off x="7685048" y="41022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0F6742-1314-4069-92ED-58B7BB7CD0DB}"/>
              </a:ext>
            </a:extLst>
          </p:cNvPr>
          <p:cNvSpPr/>
          <p:nvPr/>
        </p:nvSpPr>
        <p:spPr>
          <a:xfrm>
            <a:off x="8616064" y="398652"/>
            <a:ext cx="222801" cy="2228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9162BC-993E-4B5D-8359-847EE88A5891}"/>
              </a:ext>
            </a:extLst>
          </p:cNvPr>
          <p:cNvSpPr/>
          <p:nvPr/>
        </p:nvSpPr>
        <p:spPr>
          <a:xfrm>
            <a:off x="9570230" y="4200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BE932E-F48C-4242-AD5D-BABC796DCFA3}"/>
              </a:ext>
            </a:extLst>
          </p:cNvPr>
          <p:cNvSpPr/>
          <p:nvPr/>
        </p:nvSpPr>
        <p:spPr>
          <a:xfrm>
            <a:off x="10447397" y="4249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B38B78-7777-4A00-BEE7-1AAED26E6872}"/>
              </a:ext>
            </a:extLst>
          </p:cNvPr>
          <p:cNvSpPr/>
          <p:nvPr/>
        </p:nvSpPr>
        <p:spPr>
          <a:xfrm>
            <a:off x="11240989" y="42641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99856E-94BE-48E2-94B1-15E1402AEED8}"/>
              </a:ext>
            </a:extLst>
          </p:cNvPr>
          <p:cNvSpPr/>
          <p:nvPr/>
        </p:nvSpPr>
        <p:spPr>
          <a:xfrm>
            <a:off x="5784295" y="62270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5F9DB-5270-4F71-A8E6-2E354524C23B}"/>
              </a:ext>
            </a:extLst>
          </p:cNvPr>
          <p:cNvSpPr/>
          <p:nvPr/>
        </p:nvSpPr>
        <p:spPr>
          <a:xfrm>
            <a:off x="6802584" y="61982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A0AE2B-D2AE-4562-983D-D4E168B41D2E}"/>
              </a:ext>
            </a:extLst>
          </p:cNvPr>
          <p:cNvSpPr/>
          <p:nvPr/>
        </p:nvSpPr>
        <p:spPr>
          <a:xfrm>
            <a:off x="7768622" y="63302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2278B8-844A-460B-88D2-F0009748B917}"/>
              </a:ext>
            </a:extLst>
          </p:cNvPr>
          <p:cNvSpPr/>
          <p:nvPr/>
        </p:nvSpPr>
        <p:spPr>
          <a:xfrm>
            <a:off x="8703337" y="61982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3C4972-6BBC-41BB-9F0D-5D63A4E6F1A6}"/>
              </a:ext>
            </a:extLst>
          </p:cNvPr>
          <p:cNvSpPr/>
          <p:nvPr/>
        </p:nvSpPr>
        <p:spPr>
          <a:xfrm>
            <a:off x="9570230" y="63302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02E0C7-2226-41B5-86B0-FAF00811C7CC}"/>
              </a:ext>
            </a:extLst>
          </p:cNvPr>
          <p:cNvSpPr/>
          <p:nvPr/>
        </p:nvSpPr>
        <p:spPr>
          <a:xfrm>
            <a:off x="10374186" y="61982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C925CA-E08A-4CBF-82D1-229C4C20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6609165" y="318862"/>
            <a:ext cx="360845" cy="364261"/>
          </a:xfrm>
          <a:prstGeom prst="ellipse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0892EE-F868-4CCC-A6E7-ECE06D82A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7553293" y="305817"/>
            <a:ext cx="360845" cy="3642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578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410F-5FFC-4F92-B35B-84D440E8733E}"/>
              </a:ext>
            </a:extLst>
          </p:cNvPr>
          <p:cNvSpPr/>
          <p:nvPr/>
        </p:nvSpPr>
        <p:spPr>
          <a:xfrm>
            <a:off x="392155" y="45106"/>
            <a:ext cx="487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5AC1C-4D10-4978-82CC-CC17BBB20CB9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F47A-70DA-4E70-915D-7009F8FFA7F8}"/>
              </a:ext>
            </a:extLst>
          </p:cNvPr>
          <p:cNvSpPr/>
          <p:nvPr/>
        </p:nvSpPr>
        <p:spPr>
          <a:xfrm>
            <a:off x="6794339" y="2008331"/>
            <a:ext cx="476876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Sort ticket by </a:t>
            </a:r>
            <a:r>
              <a:rPr lang="en-US" sz="6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modified date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Instead of submit date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E252F-32E0-480C-BC4E-F3EFFAF7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5" y="1803208"/>
            <a:ext cx="6100134" cy="3436777"/>
          </a:xfrm>
          <a:prstGeom prst="rect">
            <a:avLst/>
          </a:prstGeom>
          <a:ln w="57150">
            <a:solidFill>
              <a:srgbClr val="653F32"/>
            </a:solidFill>
          </a:ln>
        </p:spPr>
      </p:pic>
    </p:spTree>
    <p:extLst>
      <p:ext uri="{BB962C8B-B14F-4D97-AF65-F5344CB8AC3E}">
        <p14:creationId xmlns:p14="http://schemas.microsoft.com/office/powerpoint/2010/main" val="134528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410F-5FFC-4F92-B35B-84D440E8733E}"/>
              </a:ext>
            </a:extLst>
          </p:cNvPr>
          <p:cNvSpPr/>
          <p:nvPr/>
        </p:nvSpPr>
        <p:spPr>
          <a:xfrm>
            <a:off x="392155" y="45106"/>
            <a:ext cx="487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5AC1C-4D10-4978-82CC-CC17BBB20CB9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F47A-70DA-4E70-915D-7009F8FFA7F8}"/>
              </a:ext>
            </a:extLst>
          </p:cNvPr>
          <p:cNvSpPr/>
          <p:nvPr/>
        </p:nvSpPr>
        <p:spPr>
          <a:xfrm>
            <a:off x="6794339" y="2644170"/>
            <a:ext cx="47687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Notification &amp; Auto refresh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CAB1C-C97A-4959-BB80-BA8CE5A1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5" y="2008331"/>
            <a:ext cx="6038584" cy="3407569"/>
          </a:xfrm>
          <a:prstGeom prst="rect">
            <a:avLst/>
          </a:prstGeom>
          <a:ln w="57150">
            <a:solidFill>
              <a:srgbClr val="653F32"/>
            </a:solidFill>
          </a:ln>
        </p:spPr>
      </p:pic>
    </p:spTree>
    <p:extLst>
      <p:ext uri="{BB962C8B-B14F-4D97-AF65-F5344CB8AC3E}">
        <p14:creationId xmlns:p14="http://schemas.microsoft.com/office/powerpoint/2010/main" val="87140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410F-5FFC-4F92-B35B-84D440E8733E}"/>
              </a:ext>
            </a:extLst>
          </p:cNvPr>
          <p:cNvSpPr/>
          <p:nvPr/>
        </p:nvSpPr>
        <p:spPr>
          <a:xfrm>
            <a:off x="392155" y="45106"/>
            <a:ext cx="487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5AC1C-4D10-4978-82CC-CC17BBB20CB9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F47A-70DA-4E70-915D-7009F8FFA7F8}"/>
              </a:ext>
            </a:extLst>
          </p:cNvPr>
          <p:cNvSpPr/>
          <p:nvPr/>
        </p:nvSpPr>
        <p:spPr>
          <a:xfrm>
            <a:off x="6979534" y="2644170"/>
            <a:ext cx="47687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Display ticket dispatcher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DEE10-3947-42E6-9152-71353555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59" y="1864809"/>
            <a:ext cx="6687575" cy="3779657"/>
          </a:xfrm>
          <a:prstGeom prst="rect">
            <a:avLst/>
          </a:prstGeom>
          <a:ln w="57150">
            <a:solidFill>
              <a:srgbClr val="653F32"/>
            </a:solidFill>
          </a:ln>
        </p:spPr>
      </p:pic>
    </p:spTree>
    <p:extLst>
      <p:ext uri="{BB962C8B-B14F-4D97-AF65-F5344CB8AC3E}">
        <p14:creationId xmlns:p14="http://schemas.microsoft.com/office/powerpoint/2010/main" val="335878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DA0B0-78C0-496D-A192-DD351FE6A98F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6D7A8-E523-407B-BBEC-80FF0B38BF92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4D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BAA60D-5578-47B1-8261-6A843A978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3"/>
          <a:stretch/>
        </p:blipFill>
        <p:spPr>
          <a:xfrm>
            <a:off x="3971418" y="3474106"/>
            <a:ext cx="4249163" cy="33838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61068B-7289-43A6-B757-118BEE860180}"/>
              </a:ext>
            </a:extLst>
          </p:cNvPr>
          <p:cNvSpPr/>
          <p:nvPr/>
        </p:nvSpPr>
        <p:spPr>
          <a:xfrm>
            <a:off x="1403800" y="1506583"/>
            <a:ext cx="3665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Agile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6584A-84B7-4E0F-A142-533E0ECA822F}"/>
              </a:ext>
            </a:extLst>
          </p:cNvPr>
          <p:cNvSpPr/>
          <p:nvPr/>
        </p:nvSpPr>
        <p:spPr>
          <a:xfrm>
            <a:off x="783862" y="2596541"/>
            <a:ext cx="36659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414697-01B8-4722-B4EB-B70F7C33BC6B}"/>
              </a:ext>
            </a:extLst>
          </p:cNvPr>
          <p:cNvSpPr/>
          <p:nvPr/>
        </p:nvSpPr>
        <p:spPr>
          <a:xfrm>
            <a:off x="1192261" y="3834179"/>
            <a:ext cx="3074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BAF55-78A5-477F-96F0-E72F59251AC1}"/>
              </a:ext>
            </a:extLst>
          </p:cNvPr>
          <p:cNvSpPr/>
          <p:nvPr/>
        </p:nvSpPr>
        <p:spPr>
          <a:xfrm>
            <a:off x="1079781" y="4634859"/>
            <a:ext cx="3074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framework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09AAF-7626-436F-83FB-CADA6A9C08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273" y="1691405"/>
            <a:ext cx="3647865" cy="1121152"/>
          </a:xfrm>
          <a:prstGeom prst="rect">
            <a:avLst/>
          </a:prstGeom>
        </p:spPr>
      </p:pic>
      <p:pic>
        <p:nvPicPr>
          <p:cNvPr id="29" name="Picture 2" descr="Image result for onenote logo">
            <a:extLst>
              <a:ext uri="{FF2B5EF4-FFF2-40B4-BE49-F238E27FC236}">
                <a16:creationId xmlns:a16="http://schemas.microsoft.com/office/drawing/2014/main" id="{071242F0-22AE-427B-A30D-2F5FCD68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87" y="3058293"/>
            <a:ext cx="2071990" cy="20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onenote logo">
            <a:extLst>
              <a:ext uri="{FF2B5EF4-FFF2-40B4-BE49-F238E27FC236}">
                <a16:creationId xmlns:a16="http://schemas.microsoft.com/office/drawing/2014/main" id="{AFD144A6-0620-4D2F-836A-E718FCDEC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0"/>
          <a:stretch/>
        </p:blipFill>
        <p:spPr bwMode="auto">
          <a:xfrm>
            <a:off x="8626570" y="5076509"/>
            <a:ext cx="2616793" cy="5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53A22B-CF65-43E0-B8B3-F78375C22209}"/>
              </a:ext>
            </a:extLst>
          </p:cNvPr>
          <p:cNvCxnSpPr>
            <a:cxnSpLocks/>
            <a:stCxn id="13" idx="2"/>
            <a:endCxn id="18" idx="6"/>
          </p:cNvCxnSpPr>
          <p:nvPr/>
        </p:nvCxnSpPr>
        <p:spPr>
          <a:xfrm>
            <a:off x="6715006" y="50363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8028EE5-9E21-4961-A8E7-020EDFABAC73}"/>
              </a:ext>
            </a:extLst>
          </p:cNvPr>
          <p:cNvSpPr/>
          <p:nvPr/>
        </p:nvSpPr>
        <p:spPr>
          <a:xfrm>
            <a:off x="6715006" y="42005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471A1-1364-4E6D-987B-5FA249B42675}"/>
              </a:ext>
            </a:extLst>
          </p:cNvPr>
          <p:cNvSpPr/>
          <p:nvPr/>
        </p:nvSpPr>
        <p:spPr>
          <a:xfrm>
            <a:off x="7685048" y="41022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F4F9B4-FE94-418F-AECC-82BAA95767D8}"/>
              </a:ext>
            </a:extLst>
          </p:cNvPr>
          <p:cNvSpPr/>
          <p:nvPr/>
        </p:nvSpPr>
        <p:spPr>
          <a:xfrm>
            <a:off x="8627639" y="41022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318AFC-12B0-4A80-B173-F4C84354328F}"/>
              </a:ext>
            </a:extLst>
          </p:cNvPr>
          <p:cNvSpPr/>
          <p:nvPr/>
        </p:nvSpPr>
        <p:spPr>
          <a:xfrm>
            <a:off x="9570230" y="396921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093C4C-86D8-432E-A3C1-FCDE4868DC48}"/>
              </a:ext>
            </a:extLst>
          </p:cNvPr>
          <p:cNvSpPr/>
          <p:nvPr/>
        </p:nvSpPr>
        <p:spPr>
          <a:xfrm>
            <a:off x="10447397" y="40183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98CBAB-8437-4F0A-8DA0-18566035EB86}"/>
              </a:ext>
            </a:extLst>
          </p:cNvPr>
          <p:cNvSpPr/>
          <p:nvPr/>
        </p:nvSpPr>
        <p:spPr>
          <a:xfrm>
            <a:off x="11240989" y="42641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9FE0D4-E645-41F3-B9A5-BFF7B1283D27}"/>
              </a:ext>
            </a:extLst>
          </p:cNvPr>
          <p:cNvSpPr/>
          <p:nvPr/>
        </p:nvSpPr>
        <p:spPr>
          <a:xfrm>
            <a:off x="5784295" y="62270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6865E1-0B28-4472-A7E4-B5CF9ABDC301}"/>
              </a:ext>
            </a:extLst>
          </p:cNvPr>
          <p:cNvSpPr/>
          <p:nvPr/>
        </p:nvSpPr>
        <p:spPr>
          <a:xfrm>
            <a:off x="6802584" y="61982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5A4A8C-8D7B-4C42-BBA0-45E65023D68F}"/>
              </a:ext>
            </a:extLst>
          </p:cNvPr>
          <p:cNvSpPr/>
          <p:nvPr/>
        </p:nvSpPr>
        <p:spPr>
          <a:xfrm>
            <a:off x="7768622" y="63302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3899F1-61A8-408E-B780-1C629BF1BDD3}"/>
              </a:ext>
            </a:extLst>
          </p:cNvPr>
          <p:cNvSpPr/>
          <p:nvPr/>
        </p:nvSpPr>
        <p:spPr>
          <a:xfrm>
            <a:off x="8703337" y="61982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177F8C-9FCC-43C9-8BC0-027DE1A57DBC}"/>
              </a:ext>
            </a:extLst>
          </p:cNvPr>
          <p:cNvSpPr/>
          <p:nvPr/>
        </p:nvSpPr>
        <p:spPr>
          <a:xfrm>
            <a:off x="9570230" y="63302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E64ED5-896A-40D4-A6D9-38D661EA0E5A}"/>
              </a:ext>
            </a:extLst>
          </p:cNvPr>
          <p:cNvSpPr/>
          <p:nvPr/>
        </p:nvSpPr>
        <p:spPr>
          <a:xfrm>
            <a:off x="10374186" y="61982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EE582D-2835-4162-80E7-1178C40DF5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74" t="6385" r="62990" b="56249"/>
          <a:stretch/>
        </p:blipFill>
        <p:spPr>
          <a:xfrm>
            <a:off x="6609165" y="318862"/>
            <a:ext cx="360845" cy="364261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748A84-A57F-48CA-AF29-223D53765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74" t="6385" r="62990" b="56249"/>
          <a:stretch/>
        </p:blipFill>
        <p:spPr>
          <a:xfrm>
            <a:off x="7553293" y="305817"/>
            <a:ext cx="360845" cy="364261"/>
          </a:xfrm>
          <a:prstGeom prst="ellipse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9B436E-1351-4D00-87BB-CB3ED31AC4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74" t="6385" r="62990" b="56249"/>
          <a:stretch/>
        </p:blipFill>
        <p:spPr>
          <a:xfrm>
            <a:off x="8541844" y="305817"/>
            <a:ext cx="360845" cy="3642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65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72" y="872035"/>
            <a:ext cx="10654055" cy="53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C11DA6-DCEB-4E4C-B272-256F63CB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6" y="744080"/>
            <a:ext cx="10978229" cy="53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3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3342" b="8428"/>
          <a:stretch/>
        </p:blipFill>
        <p:spPr>
          <a:xfrm>
            <a:off x="318224" y="1387921"/>
            <a:ext cx="5101501" cy="4098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04" y="1736947"/>
            <a:ext cx="6195421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24F8D2-DB37-43B5-BDDC-50447F25ED84}"/>
              </a:ext>
            </a:extLst>
          </p:cNvPr>
          <p:cNvCxnSpPr>
            <a:cxnSpLocks/>
          </p:cNvCxnSpPr>
          <p:nvPr/>
        </p:nvCxnSpPr>
        <p:spPr>
          <a:xfrm>
            <a:off x="5335145" y="3357155"/>
            <a:ext cx="5983821" cy="0"/>
          </a:xfrm>
          <a:prstGeom prst="line">
            <a:avLst/>
          </a:prstGeom>
          <a:ln w="136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24F8D2-DB37-43B5-BDDC-50447F25ED84}"/>
              </a:ext>
            </a:extLst>
          </p:cNvPr>
          <p:cNvCxnSpPr>
            <a:cxnSpLocks/>
          </p:cNvCxnSpPr>
          <p:nvPr/>
        </p:nvCxnSpPr>
        <p:spPr>
          <a:xfrm flipV="1">
            <a:off x="1354188" y="3357155"/>
            <a:ext cx="3980957" cy="5056"/>
          </a:xfrm>
          <a:prstGeom prst="line">
            <a:avLst/>
          </a:prstGeom>
          <a:ln w="136525">
            <a:solidFill>
              <a:srgbClr val="03B2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B5D5A97-9D4B-46E3-8198-C081C6FBEAE4}"/>
              </a:ext>
            </a:extLst>
          </p:cNvPr>
          <p:cNvSpPr/>
          <p:nvPr/>
        </p:nvSpPr>
        <p:spPr>
          <a:xfrm>
            <a:off x="1137987" y="3144894"/>
            <a:ext cx="432402" cy="4324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5157043" y="3179053"/>
            <a:ext cx="356204" cy="356204"/>
          </a:xfrm>
          <a:prstGeom prst="ellipse">
            <a:avLst/>
          </a:prstGeom>
          <a:solidFill>
            <a:srgbClr val="03B2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2172448" y="2354587"/>
            <a:ext cx="2469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18270" y="3682451"/>
            <a:ext cx="1778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2months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11160459" y="3165991"/>
            <a:ext cx="356204" cy="356204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6963414" y="2354587"/>
            <a:ext cx="2469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98015" y="3682451"/>
            <a:ext cx="1800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4months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756E54-A1C5-4B62-98FB-F2A721FBB351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34EF53-1F3A-4322-99D7-CD87C0FE581F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0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rapezoid 49"/>
          <p:cNvSpPr/>
          <p:nvPr/>
        </p:nvSpPr>
        <p:spPr>
          <a:xfrm rot="16200000">
            <a:off x="3505520" y="-446161"/>
            <a:ext cx="3640736" cy="5099805"/>
          </a:xfrm>
          <a:prstGeom prst="trapezoid">
            <a:avLst>
              <a:gd name="adj" fmla="val 44809"/>
            </a:avLst>
          </a:prstGeom>
          <a:gradFill>
            <a:gsLst>
              <a:gs pos="5310">
                <a:schemeClr val="accent4">
                  <a:lumMod val="40000"/>
                  <a:lumOff val="60000"/>
                </a:schemeClr>
              </a:gs>
              <a:gs pos="62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9" idx="0"/>
          </p:cNvCxnSpPr>
          <p:nvPr/>
        </p:nvCxnSpPr>
        <p:spPr>
          <a:xfrm>
            <a:off x="6533028" y="1854549"/>
            <a:ext cx="0" cy="3464579"/>
          </a:xfrm>
          <a:prstGeom prst="line">
            <a:avLst/>
          </a:prstGeom>
          <a:ln w="57150">
            <a:solidFill>
              <a:srgbClr val="18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-36830" y="6580370"/>
            <a:ext cx="12228830" cy="277630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828" t="3179" r="76389" b="61201"/>
          <a:stretch/>
        </p:blipFill>
        <p:spPr>
          <a:xfrm>
            <a:off x="1361305" y="1297573"/>
            <a:ext cx="2249609" cy="5288704"/>
          </a:xfrm>
          <a:prstGeom prst="rect">
            <a:avLst/>
          </a:prstGeom>
        </p:spPr>
      </p:pic>
      <p:sp>
        <p:nvSpPr>
          <p:cNvPr id="8" name="Snip Same Side Corner Rectangle 7"/>
          <p:cNvSpPr/>
          <p:nvPr/>
        </p:nvSpPr>
        <p:spPr>
          <a:xfrm rot="10800000">
            <a:off x="1283904" y="6580371"/>
            <a:ext cx="2170188" cy="275063"/>
          </a:xfrm>
          <a:prstGeom prst="snip2SameRect">
            <a:avLst>
              <a:gd name="adj1" fmla="val 16667"/>
              <a:gd name="adj2" fmla="val 50000"/>
            </a:avLst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5576" y="-65808"/>
            <a:ext cx="3283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7A405-BE86-4752-9F12-766DE4B5DA50}"/>
              </a:ext>
            </a:extLst>
          </p:cNvPr>
          <p:cNvSpPr/>
          <p:nvPr/>
        </p:nvSpPr>
        <p:spPr>
          <a:xfrm>
            <a:off x="-36830" y="183108"/>
            <a:ext cx="132080" cy="782320"/>
          </a:xfrm>
          <a:prstGeom prst="rect">
            <a:avLst/>
          </a:prstGeom>
          <a:solidFill>
            <a:srgbClr val="00B0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B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87092" y="1738480"/>
            <a:ext cx="291872" cy="291872"/>
          </a:xfrm>
          <a:prstGeom prst="ellipse">
            <a:avLst/>
          </a:prstGeom>
          <a:solidFill>
            <a:srgbClr val="F2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397308" y="2447068"/>
            <a:ext cx="291872" cy="291872"/>
          </a:xfrm>
          <a:prstGeom prst="ellipse">
            <a:avLst/>
          </a:prstGeom>
          <a:solidFill>
            <a:srgbClr val="F89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387092" y="3164469"/>
            <a:ext cx="291872" cy="291872"/>
          </a:xfrm>
          <a:prstGeom prst="ellipse">
            <a:avLst/>
          </a:prstGeom>
          <a:solidFill>
            <a:srgbClr val="FA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397308" y="3864245"/>
            <a:ext cx="291872" cy="291872"/>
          </a:xfrm>
          <a:prstGeom prst="ellipse">
            <a:avLst/>
          </a:prstGeom>
          <a:solidFill>
            <a:srgbClr val="03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6387092" y="4621619"/>
            <a:ext cx="291872" cy="291872"/>
          </a:xfrm>
          <a:prstGeom prst="ellipse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72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0999" y="1496179"/>
            <a:ext cx="4490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Internship expectation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8077" y="2224944"/>
            <a:ext cx="4696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background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6898078" y="2953709"/>
            <a:ext cx="461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Pain point &amp;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898078" y="3667626"/>
            <a:ext cx="3646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98078" y="5114443"/>
            <a:ext cx="2611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Intern life</a:t>
            </a:r>
          </a:p>
        </p:txBody>
      </p:sp>
      <p:sp>
        <p:nvSpPr>
          <p:cNvPr id="19" name="Oval 18"/>
          <p:cNvSpPr/>
          <p:nvPr/>
        </p:nvSpPr>
        <p:spPr>
          <a:xfrm>
            <a:off x="6387092" y="5319128"/>
            <a:ext cx="291872" cy="291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72B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81000" y="4381480"/>
            <a:ext cx="2611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53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24F8D2-DB37-43B5-BDDC-50447F25ED84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1403867" y="1704505"/>
            <a:ext cx="8604290" cy="5513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B5D5A97-9D4B-46E3-8198-C081C6FBEAE4}"/>
              </a:ext>
            </a:extLst>
          </p:cNvPr>
          <p:cNvSpPr/>
          <p:nvPr/>
        </p:nvSpPr>
        <p:spPr>
          <a:xfrm>
            <a:off x="1222896" y="1492442"/>
            <a:ext cx="432402" cy="4324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8E0DC0-8A41-4743-BF03-25FD2CDA5893}"/>
              </a:ext>
            </a:extLst>
          </p:cNvPr>
          <p:cNvSpPr/>
          <p:nvPr/>
        </p:nvSpPr>
        <p:spPr>
          <a:xfrm>
            <a:off x="3760547" y="1492442"/>
            <a:ext cx="469025" cy="469025"/>
          </a:xfrm>
          <a:prstGeom prst="ellipse">
            <a:avLst/>
          </a:prstGeom>
          <a:solidFill>
            <a:srgbClr val="F2697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89EEF5-A9A4-4C9B-9FCB-EADF266487F4}"/>
              </a:ext>
            </a:extLst>
          </p:cNvPr>
          <p:cNvSpPr/>
          <p:nvPr/>
        </p:nvSpPr>
        <p:spPr>
          <a:xfrm>
            <a:off x="6629267" y="1520008"/>
            <a:ext cx="469025" cy="469025"/>
          </a:xfrm>
          <a:prstGeom prst="ellipse">
            <a:avLst/>
          </a:prstGeom>
          <a:solidFill>
            <a:srgbClr val="0472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9539132" y="1525125"/>
            <a:ext cx="469025" cy="469025"/>
          </a:xfrm>
          <a:prstGeom prst="ellipse">
            <a:avLst/>
          </a:prstGeom>
          <a:solidFill>
            <a:srgbClr val="03B2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DCE5DF-51B9-4374-911A-E7A55672817C}"/>
              </a:ext>
            </a:extLst>
          </p:cNvPr>
          <p:cNvSpPr/>
          <p:nvPr/>
        </p:nvSpPr>
        <p:spPr>
          <a:xfrm>
            <a:off x="346430" y="158883"/>
            <a:ext cx="651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1 </a:t>
            </a: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(2 months)</a:t>
            </a:r>
            <a:endParaRPr lang="en-US" sz="5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D5AFD-5F07-4FF2-A95E-3CF02BFA8EC5}"/>
              </a:ext>
            </a:extLst>
          </p:cNvPr>
          <p:cNvSpPr/>
          <p:nvPr/>
        </p:nvSpPr>
        <p:spPr>
          <a:xfrm>
            <a:off x="1942126" y="1902664"/>
            <a:ext cx="1531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26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E01A15-8EBD-40FD-8992-E6EBE223AC7F}"/>
              </a:ext>
            </a:extLst>
          </p:cNvPr>
          <p:cNvSpPr/>
          <p:nvPr/>
        </p:nvSpPr>
        <p:spPr>
          <a:xfrm>
            <a:off x="4550480" y="1881329"/>
            <a:ext cx="17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7327447" y="1856195"/>
            <a:ext cx="17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09B2D-8370-49FA-9EFF-5B3D3B5DF63E}"/>
              </a:ext>
            </a:extLst>
          </p:cNvPr>
          <p:cNvSpPr/>
          <p:nvPr/>
        </p:nvSpPr>
        <p:spPr>
          <a:xfrm>
            <a:off x="-496111" y="2736025"/>
            <a:ext cx="5773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Gather requirements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Learn development tools 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Design wireframe and UI version 1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Design system overview version 1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Make website version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65985-660A-4F8D-93E0-A5D984A47D47}"/>
              </a:ext>
            </a:extLst>
          </p:cNvPr>
          <p:cNvSpPr/>
          <p:nvPr/>
        </p:nvSpPr>
        <p:spPr>
          <a:xfrm>
            <a:off x="2852755" y="47079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Redesign UI (version 2)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Redesign system overview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Make website version 2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Use version control (GitLab)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AAD0A-03CC-4B9D-94AC-328C7190C5BD}"/>
              </a:ext>
            </a:extLst>
          </p:cNvPr>
          <p:cNvSpPr/>
          <p:nvPr/>
        </p:nvSpPr>
        <p:spPr>
          <a:xfrm>
            <a:off x="5562734" y="2948681"/>
            <a:ext cx="5773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Rewrite some logics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Refactor code (optimize and clean code)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Prepare for Interns show presentation 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2ACB7EBE-00A4-487F-8906-BA5B5919543E}"/>
              </a:ext>
            </a:extLst>
          </p:cNvPr>
          <p:cNvSpPr/>
          <p:nvPr/>
        </p:nvSpPr>
        <p:spPr>
          <a:xfrm>
            <a:off x="432790" y="2666719"/>
            <a:ext cx="4903439" cy="1655866"/>
          </a:xfrm>
          <a:prstGeom prst="homePlate">
            <a:avLst/>
          </a:prstGeom>
          <a:noFill/>
          <a:ln w="57150">
            <a:solidFill>
              <a:srgbClr val="F26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C998B2A2-E754-4B89-9065-CA23DA39205F}"/>
              </a:ext>
            </a:extLst>
          </p:cNvPr>
          <p:cNvSpPr/>
          <p:nvPr/>
        </p:nvSpPr>
        <p:spPr>
          <a:xfrm>
            <a:off x="3623960" y="4546913"/>
            <a:ext cx="4553590" cy="1655866"/>
          </a:xfrm>
          <a:prstGeom prst="homePlate">
            <a:avLst/>
          </a:prstGeom>
          <a:noFill/>
          <a:ln w="57150">
            <a:solidFill>
              <a:srgbClr val="047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BF798067-5CE1-4B37-A065-9BA79ED11C0D}"/>
              </a:ext>
            </a:extLst>
          </p:cNvPr>
          <p:cNvSpPr/>
          <p:nvPr/>
        </p:nvSpPr>
        <p:spPr>
          <a:xfrm>
            <a:off x="6629267" y="2686438"/>
            <a:ext cx="5129942" cy="1632643"/>
          </a:xfrm>
          <a:prstGeom prst="homePlate">
            <a:avLst/>
          </a:prstGeom>
          <a:noFill/>
          <a:ln w="57150">
            <a:solidFill>
              <a:srgbClr val="03B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8580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System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pic>
        <p:nvPicPr>
          <p:cNvPr id="1026" name="Picture 2" descr="system overview without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82" y="1901928"/>
            <a:ext cx="8515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74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229C-DCD9-413C-9476-92BE5C4F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(system overview &amp; flow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07D1-4177-4B52-B7EA-DF8570DA5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7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10933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Technologies –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87570-E615-4AEC-8463-FA4BB39A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56" y="4776575"/>
            <a:ext cx="3008918" cy="16963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3D3618A-EAFA-4B42-B3D8-520D00EA0A3A}"/>
              </a:ext>
            </a:extLst>
          </p:cNvPr>
          <p:cNvGrpSpPr/>
          <p:nvPr/>
        </p:nvGrpSpPr>
        <p:grpSpPr>
          <a:xfrm>
            <a:off x="150726" y="4776575"/>
            <a:ext cx="2662721" cy="1634992"/>
            <a:chOff x="973956" y="430161"/>
            <a:chExt cx="5260258" cy="29988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BD078B-F80F-4EE8-A507-CCAEA5931CE5}"/>
                </a:ext>
              </a:extLst>
            </p:cNvPr>
            <p:cNvSpPr/>
            <p:nvPr/>
          </p:nvSpPr>
          <p:spPr>
            <a:xfrm>
              <a:off x="973956" y="430161"/>
              <a:ext cx="5260258" cy="299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0616F-5883-46FE-8337-BE3709A035E1}"/>
                </a:ext>
              </a:extLst>
            </p:cNvPr>
            <p:cNvSpPr/>
            <p:nvPr/>
          </p:nvSpPr>
          <p:spPr>
            <a:xfrm>
              <a:off x="980460" y="430161"/>
              <a:ext cx="983226" cy="299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F2211B-5720-4CA0-A580-AA14196C7F5E}"/>
                </a:ext>
              </a:extLst>
            </p:cNvPr>
            <p:cNvSpPr/>
            <p:nvPr/>
          </p:nvSpPr>
          <p:spPr>
            <a:xfrm>
              <a:off x="2207801" y="1327355"/>
              <a:ext cx="3814916" cy="194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6DCADC-5EDB-4053-BEEB-B488C3F038AE}"/>
                </a:ext>
              </a:extLst>
            </p:cNvPr>
            <p:cNvSpPr/>
            <p:nvPr/>
          </p:nvSpPr>
          <p:spPr>
            <a:xfrm>
              <a:off x="2209287" y="832363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A3C129-8195-43F0-B30A-42ACCFA5B066}"/>
                </a:ext>
              </a:extLst>
            </p:cNvPr>
            <p:cNvSpPr/>
            <p:nvPr/>
          </p:nvSpPr>
          <p:spPr>
            <a:xfrm>
              <a:off x="2931958" y="832363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59A8-D3F6-46C6-96A0-F9D39AC7B5F6}"/>
                </a:ext>
              </a:extLst>
            </p:cNvPr>
            <p:cNvSpPr/>
            <p:nvPr/>
          </p:nvSpPr>
          <p:spPr>
            <a:xfrm>
              <a:off x="3654629" y="832362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FE54EA-FBD7-44FC-9D86-5BE9E2F9B0CB}"/>
                </a:ext>
              </a:extLst>
            </p:cNvPr>
            <p:cNvSpPr/>
            <p:nvPr/>
          </p:nvSpPr>
          <p:spPr>
            <a:xfrm>
              <a:off x="4342887" y="832361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FA015C-6E01-445A-915F-EC8BCEE3D11D}"/>
                </a:ext>
              </a:extLst>
            </p:cNvPr>
            <p:cNvSpPr/>
            <p:nvPr/>
          </p:nvSpPr>
          <p:spPr>
            <a:xfrm>
              <a:off x="5065558" y="832360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FC9E6D-DE20-4D0F-95E2-DE407BD6E028}"/>
                </a:ext>
              </a:extLst>
            </p:cNvPr>
            <p:cNvSpPr txBox="1"/>
            <p:nvPr/>
          </p:nvSpPr>
          <p:spPr>
            <a:xfrm>
              <a:off x="3384242" y="2111932"/>
              <a:ext cx="1681316" cy="22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Display tickets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77297D-A0A2-4B8C-807B-91DC9E06847A}"/>
                </a:ext>
              </a:extLst>
            </p:cNvPr>
            <p:cNvSpPr txBox="1"/>
            <p:nvPr/>
          </p:nvSpPr>
          <p:spPr>
            <a:xfrm>
              <a:off x="2104230" y="430161"/>
              <a:ext cx="798310" cy="366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Team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1EBA48-9086-4C37-BB36-9360377D5FCC}"/>
                </a:ext>
              </a:extLst>
            </p:cNvPr>
            <p:cNvSpPr txBox="1"/>
            <p:nvPr/>
          </p:nvSpPr>
          <p:spPr>
            <a:xfrm>
              <a:off x="1067873" y="967554"/>
              <a:ext cx="798309" cy="50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Menu bar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908A9-3233-46EC-BAED-A0FB7377061E}"/>
                </a:ext>
              </a:extLst>
            </p:cNvPr>
            <p:cNvCxnSpPr/>
            <p:nvPr/>
          </p:nvCxnSpPr>
          <p:spPr>
            <a:xfrm>
              <a:off x="2209287" y="1327355"/>
              <a:ext cx="3817887" cy="1946787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57E004-4CED-4257-AD57-250E9662A294}"/>
                </a:ext>
              </a:extLst>
            </p:cNvPr>
            <p:cNvCxnSpPr/>
            <p:nvPr/>
          </p:nvCxnSpPr>
          <p:spPr>
            <a:xfrm flipV="1">
              <a:off x="2209287" y="1319055"/>
              <a:ext cx="3817887" cy="1955087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EDD83E2-45DE-4AB0-9245-56656FDC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97" y="4761306"/>
            <a:ext cx="3015009" cy="16963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55664-B7AC-4F47-B9F9-899F9DB9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454" y="4791843"/>
            <a:ext cx="2981836" cy="1681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E94ABE-6458-4E77-887A-8EB3B1435F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55704"/>
          <a:stretch/>
        </p:blipFill>
        <p:spPr>
          <a:xfrm>
            <a:off x="5316343" y="1245435"/>
            <a:ext cx="2403265" cy="25142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A340CA-AE76-4E6E-BBBA-F6B0516713DC}"/>
              </a:ext>
            </a:extLst>
          </p:cNvPr>
          <p:cNvSpPr/>
          <p:nvPr/>
        </p:nvSpPr>
        <p:spPr>
          <a:xfrm>
            <a:off x="5221568" y="3759027"/>
            <a:ext cx="2793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Adobe XD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49A276-DC1E-4425-B299-D38DD51D6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26" y="1511435"/>
            <a:ext cx="4749531" cy="294657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A2C6996-2925-4271-9FC1-5A902F14D6BF}"/>
              </a:ext>
            </a:extLst>
          </p:cNvPr>
          <p:cNvSpPr/>
          <p:nvPr/>
        </p:nvSpPr>
        <p:spPr>
          <a:xfrm>
            <a:off x="7854485" y="1735018"/>
            <a:ext cx="3945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Website wireframing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Creating simple interactive click-through prototypes</a:t>
            </a:r>
          </a:p>
        </p:txBody>
      </p:sp>
    </p:spTree>
    <p:extLst>
      <p:ext uri="{BB962C8B-B14F-4D97-AF65-F5344CB8AC3E}">
        <p14:creationId xmlns:p14="http://schemas.microsoft.com/office/powerpoint/2010/main" val="299942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41CCE8D-9652-4104-B4BC-49ED2E1F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38" y="4270527"/>
            <a:ext cx="2512872" cy="1811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ED047-9763-4305-A69B-9B6F64DE6FCA}"/>
              </a:ext>
            </a:extLst>
          </p:cNvPr>
          <p:cNvGrpSpPr/>
          <p:nvPr/>
        </p:nvGrpSpPr>
        <p:grpSpPr>
          <a:xfrm>
            <a:off x="1280354" y="1680375"/>
            <a:ext cx="1921721" cy="2435129"/>
            <a:chOff x="981027" y="1320576"/>
            <a:chExt cx="1607424" cy="2125977"/>
          </a:xfrm>
        </p:grpSpPr>
        <p:pic>
          <p:nvPicPr>
            <p:cNvPr id="1030" name="Picture 6" descr="Image result for react logo">
              <a:extLst>
                <a:ext uri="{FF2B5EF4-FFF2-40B4-BE49-F238E27FC236}">
                  <a16:creationId xmlns:a16="http://schemas.microsoft.com/office/drawing/2014/main" id="{CF98E827-9931-4383-8C7C-6EA345ABD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27" y="1320576"/>
              <a:ext cx="1607424" cy="160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7391D0-FAC9-453E-9EBC-F900C06C1575}"/>
                </a:ext>
              </a:extLst>
            </p:cNvPr>
            <p:cNvSpPr/>
            <p:nvPr/>
          </p:nvSpPr>
          <p:spPr>
            <a:xfrm>
              <a:off x="1041882" y="2765319"/>
              <a:ext cx="1485716" cy="681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D8FF"/>
                  </a:solidFill>
                  <a:latin typeface="Bahnschrift" panose="020B0502040204020203" pitchFamily="34" charset="0"/>
                </a:rPr>
                <a:t>React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10933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Technologies – Front End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B9A19-70CB-4764-A0A7-67EC730B7DC3}"/>
              </a:ext>
            </a:extLst>
          </p:cNvPr>
          <p:cNvSpPr/>
          <p:nvPr/>
        </p:nvSpPr>
        <p:spPr>
          <a:xfrm>
            <a:off x="3840799" y="1973151"/>
            <a:ext cx="6206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Building website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181660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Image result for à¹javascript logo">
            <a:extLst>
              <a:ext uri="{FF2B5EF4-FFF2-40B4-BE49-F238E27FC236}">
                <a16:creationId xmlns:a16="http://schemas.microsoft.com/office/drawing/2014/main" id="{2BC7C8D2-8BD3-4790-909D-C9AA5E732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06909" y="17817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 descr="Image result for python logo">
            <a:extLst>
              <a:ext uri="{FF2B5EF4-FFF2-40B4-BE49-F238E27FC236}">
                <a16:creationId xmlns:a16="http://schemas.microsoft.com/office/drawing/2014/main" id="{D6BA086E-06D9-4427-B258-E6425F95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99" y="1524933"/>
            <a:ext cx="1533327" cy="15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lask logo">
            <a:extLst>
              <a:ext uri="{FF2B5EF4-FFF2-40B4-BE49-F238E27FC236}">
                <a16:creationId xmlns:a16="http://schemas.microsoft.com/office/drawing/2014/main" id="{A076ED30-D2E4-4BD8-8E55-77D94B05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60" y="3388172"/>
            <a:ext cx="2104331" cy="11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ongodb logo">
            <a:extLst>
              <a:ext uri="{FF2B5EF4-FFF2-40B4-BE49-F238E27FC236}">
                <a16:creationId xmlns:a16="http://schemas.microsoft.com/office/drawing/2014/main" id="{41E25D00-1393-47C3-BC4A-A0072D30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08" y="5062388"/>
            <a:ext cx="3246874" cy="8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A4905A-9CC6-4097-81A3-7A15CE54609E}"/>
              </a:ext>
            </a:extLst>
          </p:cNvPr>
          <p:cNvSpPr/>
          <p:nvPr/>
        </p:nvSpPr>
        <p:spPr>
          <a:xfrm>
            <a:off x="2907645" y="1999210"/>
            <a:ext cx="145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3772A4"/>
                </a:solidFill>
                <a:latin typeface="Bahnschrift" panose="020B0502040204020203" pitchFamily="34" charset="0"/>
              </a:rPr>
              <a:t>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11295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Technologies –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16536-47D0-437D-91D2-1A401AD61ED1}"/>
              </a:ext>
            </a:extLst>
          </p:cNvPr>
          <p:cNvSpPr/>
          <p:nvPr/>
        </p:nvSpPr>
        <p:spPr>
          <a:xfrm>
            <a:off x="5377411" y="1781755"/>
            <a:ext cx="52685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Python: it has many libraries for text processing</a:t>
            </a:r>
          </a:p>
          <a:p>
            <a:endParaRPr lang="en-US" sz="2800" dirty="0">
              <a:solidFill>
                <a:srgbClr val="2D00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Flask: for deployment to the web server, its easy to use &amp; more light weight than other framework</a:t>
            </a:r>
          </a:p>
          <a:p>
            <a:endParaRPr lang="en-US" sz="2800" dirty="0">
              <a:solidFill>
                <a:srgbClr val="2D00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D00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MongoDB:</a:t>
            </a:r>
          </a:p>
        </p:txBody>
      </p:sp>
    </p:spTree>
    <p:extLst>
      <p:ext uri="{BB962C8B-B14F-4D97-AF65-F5344CB8AC3E}">
        <p14:creationId xmlns:p14="http://schemas.microsoft.com/office/powerpoint/2010/main" val="1890906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4589737" y="2559411"/>
            <a:ext cx="30125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demo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B5A04A-F401-411B-9F9B-04D6471CC0D2}"/>
              </a:ext>
            </a:extLst>
          </p:cNvPr>
          <p:cNvCxnSpPr>
            <a:cxnSpLocks/>
            <a:stCxn id="6" idx="2"/>
            <a:endCxn id="11" idx="6"/>
          </p:cNvCxnSpPr>
          <p:nvPr/>
        </p:nvCxnSpPr>
        <p:spPr>
          <a:xfrm>
            <a:off x="6908724" y="6096703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9301B5D-A8C5-4A44-90A5-B79799DC99F9}"/>
              </a:ext>
            </a:extLst>
          </p:cNvPr>
          <p:cNvSpPr/>
          <p:nvPr/>
        </p:nvSpPr>
        <p:spPr>
          <a:xfrm>
            <a:off x="6908724" y="6014101"/>
            <a:ext cx="167149" cy="165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A9E5D1-552E-488F-8549-8AB6DB419435}"/>
              </a:ext>
            </a:extLst>
          </p:cNvPr>
          <p:cNvSpPr/>
          <p:nvPr/>
        </p:nvSpPr>
        <p:spPr>
          <a:xfrm>
            <a:off x="7878766" y="6004269"/>
            <a:ext cx="167149" cy="1652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5FA289-AF2C-4907-98FA-7D410C822DE3}"/>
              </a:ext>
            </a:extLst>
          </p:cNvPr>
          <p:cNvSpPr/>
          <p:nvPr/>
        </p:nvSpPr>
        <p:spPr>
          <a:xfrm>
            <a:off x="8821357" y="6004269"/>
            <a:ext cx="167149" cy="165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52AC4D-B690-4543-824A-E408E58DB3B2}"/>
              </a:ext>
            </a:extLst>
          </p:cNvPr>
          <p:cNvSpPr/>
          <p:nvPr/>
        </p:nvSpPr>
        <p:spPr>
          <a:xfrm>
            <a:off x="9763948" y="5990963"/>
            <a:ext cx="167149" cy="1652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5EFE11-BB10-4AB2-B865-5C285B0229C2}"/>
              </a:ext>
            </a:extLst>
          </p:cNvPr>
          <p:cNvSpPr/>
          <p:nvPr/>
        </p:nvSpPr>
        <p:spPr>
          <a:xfrm>
            <a:off x="10641115" y="5995877"/>
            <a:ext cx="205233" cy="2028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F0C4B6-E91F-493B-A5A6-4ABE48A18763}"/>
              </a:ext>
            </a:extLst>
          </p:cNvPr>
          <p:cNvSpPr/>
          <p:nvPr/>
        </p:nvSpPr>
        <p:spPr>
          <a:xfrm>
            <a:off x="11434707" y="6020459"/>
            <a:ext cx="167149" cy="165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35BB3-EB1B-4BD1-81C1-25B45BA31BF5}"/>
              </a:ext>
            </a:extLst>
          </p:cNvPr>
          <p:cNvSpPr/>
          <p:nvPr/>
        </p:nvSpPr>
        <p:spPr>
          <a:xfrm>
            <a:off x="5978013" y="6214805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5BADD-C48D-4215-9A14-7DDA7B06D1E3}"/>
              </a:ext>
            </a:extLst>
          </p:cNvPr>
          <p:cNvSpPr/>
          <p:nvPr/>
        </p:nvSpPr>
        <p:spPr>
          <a:xfrm>
            <a:off x="6996302" y="6211925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1AF59C-E9B0-42A2-8938-854135EF91A4}"/>
              </a:ext>
            </a:extLst>
          </p:cNvPr>
          <p:cNvSpPr/>
          <p:nvPr/>
        </p:nvSpPr>
        <p:spPr>
          <a:xfrm>
            <a:off x="7962340" y="6225125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1B7790-9074-4B3A-AD14-10A2AE99CBB2}"/>
              </a:ext>
            </a:extLst>
          </p:cNvPr>
          <p:cNvSpPr/>
          <p:nvPr/>
        </p:nvSpPr>
        <p:spPr>
          <a:xfrm>
            <a:off x="8897055" y="6211924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483CBC-831C-4C08-905A-C5074ACE947B}"/>
              </a:ext>
            </a:extLst>
          </p:cNvPr>
          <p:cNvSpPr/>
          <p:nvPr/>
        </p:nvSpPr>
        <p:spPr>
          <a:xfrm>
            <a:off x="9763948" y="6225125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A5902-3FE9-47E2-8DE1-A5FAEDE9253D}"/>
              </a:ext>
            </a:extLst>
          </p:cNvPr>
          <p:cNvSpPr/>
          <p:nvPr/>
        </p:nvSpPr>
        <p:spPr>
          <a:xfrm>
            <a:off x="10567904" y="6211924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E73B0A-AFED-4C93-B41B-1927E382F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6802883" y="5915197"/>
            <a:ext cx="360845" cy="360023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A11BFE-F602-448F-955F-F01836280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7747011" y="5902152"/>
            <a:ext cx="360845" cy="360023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366A49-3357-490F-AE9E-0099F792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8735562" y="5902152"/>
            <a:ext cx="360845" cy="360023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28644D-73F8-4057-9032-4CE142817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4" t="6385" r="62990" b="56249"/>
          <a:stretch/>
        </p:blipFill>
        <p:spPr>
          <a:xfrm>
            <a:off x="9682670" y="5902152"/>
            <a:ext cx="360845" cy="3600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2129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11" y="1244339"/>
            <a:ext cx="9598289" cy="5394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3911397" y="161207"/>
            <a:ext cx="4369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590479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82" y="1348036"/>
            <a:ext cx="9483356" cy="5329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02959" y="252679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classification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19995" y="1645921"/>
            <a:ext cx="4238897" cy="457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2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93" y="1370356"/>
            <a:ext cx="9509937" cy="5344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Display dispatcher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10339" y="2390504"/>
            <a:ext cx="1678577" cy="1417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3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ECA702-E76B-49A1-BB0F-E8BCFC0070A9}"/>
              </a:ext>
            </a:extLst>
          </p:cNvPr>
          <p:cNvCxnSpPr>
            <a:cxnSpLocks/>
            <a:stCxn id="6" idx="2"/>
            <a:endCxn id="11" idx="6"/>
          </p:cNvCxnSpPr>
          <p:nvPr/>
        </p:nvCxnSpPr>
        <p:spPr>
          <a:xfrm>
            <a:off x="2113933" y="2462980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892EE18-71F6-4393-A8C9-5FBB6CF09E77}"/>
              </a:ext>
            </a:extLst>
          </p:cNvPr>
          <p:cNvSpPr/>
          <p:nvPr/>
        </p:nvSpPr>
        <p:spPr>
          <a:xfrm>
            <a:off x="2113933" y="2379405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1B70CE-0CFB-40B3-9E77-3A48F60CA9D5}"/>
              </a:ext>
            </a:extLst>
          </p:cNvPr>
          <p:cNvSpPr/>
          <p:nvPr/>
        </p:nvSpPr>
        <p:spPr>
          <a:xfrm>
            <a:off x="3083975" y="2369573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AEC9BB-4F48-4E54-8818-A9799262C9D0}"/>
              </a:ext>
            </a:extLst>
          </p:cNvPr>
          <p:cNvSpPr/>
          <p:nvPr/>
        </p:nvSpPr>
        <p:spPr>
          <a:xfrm>
            <a:off x="4026566" y="2369573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5584D-896A-4E78-828F-58CFCD9EEECB}"/>
              </a:ext>
            </a:extLst>
          </p:cNvPr>
          <p:cNvSpPr/>
          <p:nvPr/>
        </p:nvSpPr>
        <p:spPr>
          <a:xfrm>
            <a:off x="4969157" y="23562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AEA9D-2D51-4FA7-B2B0-C3E9C4394734}"/>
              </a:ext>
            </a:extLst>
          </p:cNvPr>
          <p:cNvSpPr/>
          <p:nvPr/>
        </p:nvSpPr>
        <p:spPr>
          <a:xfrm>
            <a:off x="5846324" y="2361182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1DE341-61C1-415F-8AF6-4B325E51CBA5}"/>
              </a:ext>
            </a:extLst>
          </p:cNvPr>
          <p:cNvSpPr/>
          <p:nvPr/>
        </p:nvSpPr>
        <p:spPr>
          <a:xfrm>
            <a:off x="6639916" y="2385763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7D51A-E2F3-4B6D-A41F-5B8A642AA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t="6385" r="62990" b="56249"/>
          <a:stretch/>
        </p:blipFill>
        <p:spPr>
          <a:xfrm>
            <a:off x="2100660" y="3429000"/>
            <a:ext cx="360845" cy="364261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7069C0-9762-4C09-985D-10CF260548E4}"/>
              </a:ext>
            </a:extLst>
          </p:cNvPr>
          <p:cNvSpPr/>
          <p:nvPr/>
        </p:nvSpPr>
        <p:spPr>
          <a:xfrm>
            <a:off x="1183222" y="2582054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F67E54-40A0-4CE0-A71C-464CF050B796}"/>
              </a:ext>
            </a:extLst>
          </p:cNvPr>
          <p:cNvSpPr/>
          <p:nvPr/>
        </p:nvSpPr>
        <p:spPr>
          <a:xfrm>
            <a:off x="2201511" y="2579174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A70162-0ED9-46EE-8C76-0DCA8ECA9545}"/>
              </a:ext>
            </a:extLst>
          </p:cNvPr>
          <p:cNvSpPr/>
          <p:nvPr/>
        </p:nvSpPr>
        <p:spPr>
          <a:xfrm>
            <a:off x="3167549" y="2592374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868F3-DDCD-4423-B05E-979FC1CD2719}"/>
              </a:ext>
            </a:extLst>
          </p:cNvPr>
          <p:cNvSpPr/>
          <p:nvPr/>
        </p:nvSpPr>
        <p:spPr>
          <a:xfrm>
            <a:off x="4102264" y="2579173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3C05EC-42DE-49AB-96E2-F667A0754BC7}"/>
              </a:ext>
            </a:extLst>
          </p:cNvPr>
          <p:cNvSpPr/>
          <p:nvPr/>
        </p:nvSpPr>
        <p:spPr>
          <a:xfrm>
            <a:off x="4969157" y="2592374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380068-43BD-4B93-87FC-91BDE351AB94}"/>
              </a:ext>
            </a:extLst>
          </p:cNvPr>
          <p:cNvSpPr/>
          <p:nvPr/>
        </p:nvSpPr>
        <p:spPr>
          <a:xfrm>
            <a:off x="5773113" y="2579173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3506583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48" y="1275365"/>
            <a:ext cx="9521456" cy="5350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08314" y="4878977"/>
            <a:ext cx="1678577" cy="718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8" y="1213021"/>
            <a:ext cx="9755372" cy="5482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10349" y="4878977"/>
            <a:ext cx="1678577" cy="718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82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8" y="1242897"/>
            <a:ext cx="9594111" cy="539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</a:p>
        </p:txBody>
      </p:sp>
    </p:spTree>
    <p:extLst>
      <p:ext uri="{BB962C8B-B14F-4D97-AF65-F5344CB8AC3E}">
        <p14:creationId xmlns:p14="http://schemas.microsoft.com/office/powerpoint/2010/main" val="17681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2" y="1380788"/>
            <a:ext cx="9047421" cy="5084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183219" y="289892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detail</a:t>
            </a:r>
          </a:p>
        </p:txBody>
      </p:sp>
    </p:spTree>
    <p:extLst>
      <p:ext uri="{BB962C8B-B14F-4D97-AF65-F5344CB8AC3E}">
        <p14:creationId xmlns:p14="http://schemas.microsoft.com/office/powerpoint/2010/main" val="3710145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EFC11-45B9-40BA-8F54-D76894E1BF43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FE552-29E1-4130-9CD8-4CDEE311DDF8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6F27E-97B9-4F53-9D9B-7524709B41B4}"/>
              </a:ext>
            </a:extLst>
          </p:cNvPr>
          <p:cNvSpPr/>
          <p:nvPr/>
        </p:nvSpPr>
        <p:spPr>
          <a:xfrm>
            <a:off x="5840357" y="281595"/>
            <a:ext cx="651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2 </a:t>
            </a: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(4 months)</a:t>
            </a:r>
            <a:endParaRPr lang="en-US" sz="5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2831" y="2074875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Notification</a:t>
            </a:r>
          </a:p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Statistics page </a:t>
            </a:r>
            <a:endParaRPr lang="en-US" sz="3200" strike="sng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ITSM’s ticket info update</a:t>
            </a:r>
          </a:p>
        </p:txBody>
      </p:sp>
    </p:spTree>
    <p:extLst>
      <p:ext uri="{BB962C8B-B14F-4D97-AF65-F5344CB8AC3E}">
        <p14:creationId xmlns:p14="http://schemas.microsoft.com/office/powerpoint/2010/main" val="1491616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459001"/>
            <a:ext cx="5238750" cy="2716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8" y="459001"/>
            <a:ext cx="5186235" cy="2684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1" y="3414004"/>
            <a:ext cx="5238750" cy="267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8" y="3414004"/>
            <a:ext cx="5186235" cy="26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135476-65A0-4F52-B4C6-A0F0086E0BDE}"/>
              </a:ext>
            </a:extLst>
          </p:cNvPr>
          <p:cNvSpPr/>
          <p:nvPr/>
        </p:nvSpPr>
        <p:spPr>
          <a:xfrm>
            <a:off x="392155" y="45106"/>
            <a:ext cx="8694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Benefit to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3EA3E-DD05-42EF-A741-A1CD7CEE18EC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3F1F1-DF8C-4425-A519-AEC48F14CDB4}"/>
              </a:ext>
            </a:extLst>
          </p:cNvPr>
          <p:cNvSpPr/>
          <p:nvPr/>
        </p:nvSpPr>
        <p:spPr>
          <a:xfrm>
            <a:off x="2299063" y="1868684"/>
            <a:ext cx="71824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Reduce times usage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222B86-8E42-41D2-94E2-A4AC1DFBFAF3}"/>
              </a:ext>
            </a:extLst>
          </p:cNvPr>
          <p:cNvSpPr/>
          <p:nvPr/>
        </p:nvSpPr>
        <p:spPr>
          <a:xfrm>
            <a:off x="4912478" y="3655085"/>
            <a:ext cx="6190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Improve efficiency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AC1F00-2834-4DA0-9143-C9336907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78" t="22224" r="21889" b="21443"/>
          <a:stretch/>
        </p:blipFill>
        <p:spPr>
          <a:xfrm>
            <a:off x="9614212" y="1868684"/>
            <a:ext cx="1381601" cy="1334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053DF6-AB96-4C5F-B9FC-CEC647934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50" y="3415263"/>
            <a:ext cx="4358457" cy="33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3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ave 5">
            <a:extLst>
              <a:ext uri="{FF2B5EF4-FFF2-40B4-BE49-F238E27FC236}">
                <a16:creationId xmlns:a16="http://schemas.microsoft.com/office/drawing/2014/main" id="{C439C0A9-F489-4C9A-AC7A-36630ABDCBFB}"/>
              </a:ext>
            </a:extLst>
          </p:cNvPr>
          <p:cNvSpPr/>
          <p:nvPr/>
        </p:nvSpPr>
        <p:spPr>
          <a:xfrm rot="377680">
            <a:off x="8729774" y="4713727"/>
            <a:ext cx="2735118" cy="365911"/>
          </a:xfrm>
          <a:prstGeom prst="wave">
            <a:avLst>
              <a:gd name="adj1" fmla="val 20000"/>
              <a:gd name="adj2" fmla="val 0"/>
            </a:avLst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6DEC-C660-40FB-988A-3667B6E6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87" y="3986844"/>
            <a:ext cx="1869628" cy="2637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EFECC8-77E2-4A4E-92FF-BD2082F0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5021" y="3909669"/>
            <a:ext cx="1686027" cy="2714789"/>
          </a:xfrm>
          <a:prstGeom prst="rect">
            <a:avLst/>
          </a:prstGeom>
        </p:spPr>
      </p:pic>
      <p:sp>
        <p:nvSpPr>
          <p:cNvPr id="7" name="Wave 6">
            <a:extLst>
              <a:ext uri="{FF2B5EF4-FFF2-40B4-BE49-F238E27FC236}">
                <a16:creationId xmlns:a16="http://schemas.microsoft.com/office/drawing/2014/main" id="{C8E8C418-A3C6-4DD0-B7C6-430304AA9FC2}"/>
              </a:ext>
            </a:extLst>
          </p:cNvPr>
          <p:cNvSpPr/>
          <p:nvPr/>
        </p:nvSpPr>
        <p:spPr>
          <a:xfrm rot="21129739">
            <a:off x="9010217" y="5026285"/>
            <a:ext cx="2452998" cy="365911"/>
          </a:xfrm>
          <a:prstGeom prst="wave">
            <a:avLst>
              <a:gd name="adj1" fmla="val 2000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497F6-FED2-47F4-AC89-B0DC5E5AE7E0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3360E-5907-45E0-B8C8-35372EF52BE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FA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464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D267D8-FEC0-4E78-A508-3D2EEE63178B}"/>
              </a:ext>
            </a:extLst>
          </p:cNvPr>
          <p:cNvSpPr/>
          <p:nvPr/>
        </p:nvSpPr>
        <p:spPr>
          <a:xfrm>
            <a:off x="0" y="6606811"/>
            <a:ext cx="12192000" cy="2511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56C2B-6B83-4DB1-960D-4EEEB45775B0}"/>
              </a:ext>
            </a:extLst>
          </p:cNvPr>
          <p:cNvSpPr/>
          <p:nvPr/>
        </p:nvSpPr>
        <p:spPr>
          <a:xfrm>
            <a:off x="1285140" y="4053761"/>
            <a:ext cx="2546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Speak English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3A534-EB66-4B49-AFF6-B0ADE19B82E1}"/>
              </a:ext>
            </a:extLst>
          </p:cNvPr>
          <p:cNvSpPr/>
          <p:nvPr/>
        </p:nvSpPr>
        <p:spPr>
          <a:xfrm>
            <a:off x="1357841" y="2623769"/>
            <a:ext cx="6494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Adapt to project's requirement changing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35E44F-CCC5-49B7-82AA-D1505314C60E}"/>
              </a:ext>
            </a:extLst>
          </p:cNvPr>
          <p:cNvSpPr/>
          <p:nvPr/>
        </p:nvSpPr>
        <p:spPr>
          <a:xfrm>
            <a:off x="701654" y="1876153"/>
            <a:ext cx="5886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fontAlgn="ctr"/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Collaborations with new friends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224BB2-A896-4E20-B2AC-7E2BFA488B25}"/>
              </a:ext>
            </a:extLst>
          </p:cNvPr>
          <p:cNvSpPr/>
          <p:nvPr/>
        </p:nvSpPr>
        <p:spPr>
          <a:xfrm>
            <a:off x="701654" y="3310660"/>
            <a:ext cx="3203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fontAlgn="ctr"/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Time limitation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91597B-317B-4584-ACCA-95F5717BC3F8}"/>
              </a:ext>
            </a:extLst>
          </p:cNvPr>
          <p:cNvSpPr/>
          <p:nvPr/>
        </p:nvSpPr>
        <p:spPr>
          <a:xfrm>
            <a:off x="1044754" y="2053913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5A9F77-9C1F-48D9-8981-6FE3DACB2548}"/>
              </a:ext>
            </a:extLst>
          </p:cNvPr>
          <p:cNvSpPr/>
          <p:nvPr/>
        </p:nvSpPr>
        <p:spPr>
          <a:xfrm>
            <a:off x="1064384" y="2791457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D67AD0-4539-4C0E-97D3-B4F2D96647B1}"/>
              </a:ext>
            </a:extLst>
          </p:cNvPr>
          <p:cNvSpPr/>
          <p:nvPr/>
        </p:nvSpPr>
        <p:spPr>
          <a:xfrm>
            <a:off x="1067190" y="3483905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9EE02A-0C61-47D8-9A97-FCC31D6E1BE4}"/>
              </a:ext>
            </a:extLst>
          </p:cNvPr>
          <p:cNvSpPr/>
          <p:nvPr/>
        </p:nvSpPr>
        <p:spPr>
          <a:xfrm>
            <a:off x="1044754" y="4203503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3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32" y="4120807"/>
            <a:ext cx="4568309" cy="2221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4" y="453156"/>
            <a:ext cx="2643188" cy="3524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36" y="4120807"/>
            <a:ext cx="4683036" cy="22761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4"/>
          <a:stretch/>
        </p:blipFill>
        <p:spPr>
          <a:xfrm>
            <a:off x="6154158" y="464380"/>
            <a:ext cx="2503744" cy="3513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9" b="14330"/>
          <a:stretch/>
        </p:blipFill>
        <p:spPr>
          <a:xfrm>
            <a:off x="8778064" y="464380"/>
            <a:ext cx="2462910" cy="3513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5" b="15742"/>
          <a:stretch/>
        </p:blipFill>
        <p:spPr>
          <a:xfrm>
            <a:off x="3593101" y="464380"/>
            <a:ext cx="2411606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69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bkk5-5.fna.fbcdn.net/v/t1.15752-9/66853289_2413817622219735_2800142991354757120_n.jpg?_nc_cat=100&amp;_nc_oc=AQk5VyQpbD_cWtd_OOOToge6qRPwMipHjF7uf8mTCUa851mwN9p9jmhcsiN3iqiYeW3bcYI7C8SAWmPPmNblQ1bV&amp;_nc_ht=scontent.fbkk5-5.fna&amp;oh=be240ce1c66bd61f9ec0340d293d3c34&amp;oe=5DECD031">
            <a:extLst>
              <a:ext uri="{FF2B5EF4-FFF2-40B4-BE49-F238E27FC236}">
                <a16:creationId xmlns:a16="http://schemas.microsoft.com/office/drawing/2014/main" id="{30C96580-3C26-491C-A681-3B92F7B4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17" y="3851931"/>
            <a:ext cx="3805039" cy="285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.fbkk5-1.fna.fbcdn.net/v/t1.15752-9/67161977_497553327684655_5409884198372638720_n.jpg?_nc_cat=109&amp;_nc_oc=AQkAoE7JSypCSDsAB4IOYikfA8o5kMrgDKlBHeTJkcIjEEIjHoow8gOTseSaAYt8Df6fHmlANTtHWatl8fl3m7Hs&amp;_nc_ht=scontent.fbkk5-1.fna&amp;oh=1694bd3e99047b3abe0c8c2d16005221&amp;oe=5DAABE5F">
            <a:extLst>
              <a:ext uri="{FF2B5EF4-FFF2-40B4-BE49-F238E27FC236}">
                <a16:creationId xmlns:a16="http://schemas.microsoft.com/office/drawing/2014/main" id="{336D129D-142F-4234-B1AA-0208ABA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83" y="323652"/>
            <a:ext cx="4571373" cy="34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content.fbkk5-5.fna.fbcdn.net/v/t1.15752-9/67289954_480907809386175_4014282842379911168_n.jpg?_nc_cat=100&amp;_nc_oc=AQldmjyyzOT6Jw1UKhDXFR0EOEhTkdCy06tbQLFvdqnTwUOKOR9ooHRRpm_2iTpzz02wbkSgEKgD1H7mb8inbSBm&amp;_nc_ht=scontent.fbkk5-5.fna&amp;oh=a3692b7b07381ee8ff1e256f8a73d9fe&amp;oe=5DB43C3A">
            <a:extLst>
              <a:ext uri="{FF2B5EF4-FFF2-40B4-BE49-F238E27FC236}">
                <a16:creationId xmlns:a16="http://schemas.microsoft.com/office/drawing/2014/main" id="{68010F57-6E93-4EB0-AA4D-9E96F221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99" y="323652"/>
            <a:ext cx="4653458" cy="349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9F147-342E-45D2-A000-0D09C0AF0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2" y="3968851"/>
            <a:ext cx="5608527" cy="27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7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4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15270D-7362-49FF-8AE6-6558125A4964}"/>
              </a:ext>
            </a:extLst>
          </p:cNvPr>
          <p:cNvGrpSpPr/>
          <p:nvPr/>
        </p:nvGrpSpPr>
        <p:grpSpPr>
          <a:xfrm rot="11183998" flipH="1">
            <a:off x="8653035" y="2751287"/>
            <a:ext cx="2692221" cy="2338389"/>
            <a:chOff x="8970739" y="1133694"/>
            <a:chExt cx="2346007" cy="2338389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:a16="http://schemas.microsoft.com/office/drawing/2014/main" id="{448DB871-DAB4-43AE-BDD1-1437A20160A7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F3A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9F7A1FA-B743-4FA1-88F7-AF11D6192655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F9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EEB3512B-CFAF-4E97-9A0A-C94CFCD44B43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6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5A7D47-5299-4AE3-AD11-F272F1B265E0}"/>
              </a:ext>
            </a:extLst>
          </p:cNvPr>
          <p:cNvGrpSpPr/>
          <p:nvPr/>
        </p:nvGrpSpPr>
        <p:grpSpPr>
          <a:xfrm rot="169177">
            <a:off x="5877591" y="579245"/>
            <a:ext cx="2346007" cy="2338389"/>
            <a:chOff x="8970739" y="1133694"/>
            <a:chExt cx="2346007" cy="2338389"/>
          </a:xfrm>
        </p:grpSpPr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8E6F4019-DB37-4557-B7E7-FA8D4DDD2C64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EE8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853001F-47A2-40B2-832B-3F8076866532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F6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FA8DAA8-4538-40C9-A832-2734A6253B12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270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B51E6B48-3CD7-4F50-8074-D4F1FF16E941}"/>
                </a:ext>
              </a:extLst>
            </p:cNvPr>
            <p:cNvSpPr/>
            <p:nvPr/>
          </p:nvSpPr>
          <p:spPr>
            <a:xfrm flipH="1" flipV="1">
              <a:off x="8970739" y="1133694"/>
              <a:ext cx="1849655" cy="105826"/>
            </a:xfrm>
            <a:prstGeom prst="triangle">
              <a:avLst>
                <a:gd name="adj" fmla="val 100000"/>
              </a:avLst>
            </a:prstGeom>
            <a:solidFill>
              <a:srgbClr val="C37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8B68EF-8BC7-4553-B6EA-0557A7C02538}"/>
              </a:ext>
            </a:extLst>
          </p:cNvPr>
          <p:cNvGrpSpPr/>
          <p:nvPr/>
        </p:nvGrpSpPr>
        <p:grpSpPr>
          <a:xfrm rot="21065967">
            <a:off x="6098092" y="3237313"/>
            <a:ext cx="2346007" cy="2338389"/>
            <a:chOff x="8970739" y="1133694"/>
            <a:chExt cx="2346007" cy="2338389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9D91F967-3DDA-46A2-B406-A14C563D4ABA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67B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F985303C-8009-422F-BF04-50D9087C749E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2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E0AABDF-7E94-4E3C-B66A-4D2AFBA9E257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569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A40254A-82BE-409A-9696-5059B63722CD}"/>
                </a:ext>
              </a:extLst>
            </p:cNvPr>
            <p:cNvSpPr/>
            <p:nvPr/>
          </p:nvSpPr>
          <p:spPr>
            <a:xfrm flipH="1" flipV="1">
              <a:off x="8970739" y="1133694"/>
              <a:ext cx="1849655" cy="105826"/>
            </a:xfrm>
            <a:prstGeom prst="triangle">
              <a:avLst>
                <a:gd name="adj" fmla="val 100000"/>
              </a:avLst>
            </a:prstGeom>
            <a:solidFill>
              <a:srgbClr val="569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F5D1A2BF-2D0E-4A66-9F9E-9E8B66A22C4F}"/>
              </a:ext>
            </a:extLst>
          </p:cNvPr>
          <p:cNvSpPr/>
          <p:nvPr/>
        </p:nvSpPr>
        <p:spPr>
          <a:xfrm>
            <a:off x="8537269" y="491761"/>
            <a:ext cx="2338396" cy="2391302"/>
          </a:xfrm>
          <a:prstGeom prst="foldedCorner">
            <a:avLst>
              <a:gd name="adj" fmla="val 32128"/>
            </a:avLst>
          </a:prstGeom>
          <a:solidFill>
            <a:srgbClr val="F2C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D0F734-8D13-4321-BB96-1191387F8EE5}"/>
              </a:ext>
            </a:extLst>
          </p:cNvPr>
          <p:cNvSpPr/>
          <p:nvPr/>
        </p:nvSpPr>
        <p:spPr>
          <a:xfrm>
            <a:off x="463616" y="16273"/>
            <a:ext cx="50177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Expectation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6E531-7489-4A84-897E-5B33494DA41C}"/>
              </a:ext>
            </a:extLst>
          </p:cNvPr>
          <p:cNvSpPr/>
          <p:nvPr/>
        </p:nvSpPr>
        <p:spPr>
          <a:xfrm rot="253677">
            <a:off x="6252816" y="1271914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Technical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skills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00C68B-8130-41D2-9ABB-9FDCC3CA7B0A}"/>
              </a:ext>
            </a:extLst>
          </p:cNvPr>
          <p:cNvSpPr/>
          <p:nvPr/>
        </p:nvSpPr>
        <p:spPr>
          <a:xfrm>
            <a:off x="8833525" y="1078803"/>
            <a:ext cx="1704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Working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experience</a:t>
            </a:r>
          </a:p>
          <a:p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93C028-7B4A-4BC1-8B00-A1539276E909}"/>
              </a:ext>
            </a:extLst>
          </p:cNvPr>
          <p:cNvSpPr/>
          <p:nvPr/>
        </p:nvSpPr>
        <p:spPr>
          <a:xfrm rot="20995479">
            <a:off x="6301976" y="4048177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New friends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96976-4C04-4386-A746-B58915C3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454"/>
          <a:stretch/>
        </p:blipFill>
        <p:spPr>
          <a:xfrm>
            <a:off x="30590" y="1927168"/>
            <a:ext cx="4960510" cy="49308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37A405-BE86-4752-9F12-766DE4B5DA50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3C028-7B4A-4BC1-8B00-A1539276E909}"/>
              </a:ext>
            </a:extLst>
          </p:cNvPr>
          <p:cNvSpPr/>
          <p:nvPr/>
        </p:nvSpPr>
        <p:spPr>
          <a:xfrm rot="396212">
            <a:off x="8952794" y="3649855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Finding myself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2BA6F0-9579-4D56-ACAA-949ACE0D59CA}"/>
              </a:ext>
            </a:extLst>
          </p:cNvPr>
          <p:cNvCxnSpPr>
            <a:cxnSpLocks/>
            <a:stCxn id="86" idx="2"/>
            <a:endCxn id="91" idx="6"/>
          </p:cNvCxnSpPr>
          <p:nvPr/>
        </p:nvCxnSpPr>
        <p:spPr>
          <a:xfrm>
            <a:off x="7026711" y="619208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5157D66F-6A1B-482D-A7C3-39C8F40EF24E}"/>
              </a:ext>
            </a:extLst>
          </p:cNvPr>
          <p:cNvSpPr/>
          <p:nvPr/>
        </p:nvSpPr>
        <p:spPr>
          <a:xfrm>
            <a:off x="7026711" y="6108509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498138E-4323-4ACA-8F87-FE0D92246CF2}"/>
              </a:ext>
            </a:extLst>
          </p:cNvPr>
          <p:cNvSpPr/>
          <p:nvPr/>
        </p:nvSpPr>
        <p:spPr>
          <a:xfrm>
            <a:off x="7996753" y="609867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69748A9-1BAC-4985-A0B1-E3CE97A23F67}"/>
              </a:ext>
            </a:extLst>
          </p:cNvPr>
          <p:cNvSpPr/>
          <p:nvPr/>
        </p:nvSpPr>
        <p:spPr>
          <a:xfrm>
            <a:off x="8939344" y="609867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C30D036-A672-41F2-AD75-3529114A6611}"/>
              </a:ext>
            </a:extLst>
          </p:cNvPr>
          <p:cNvSpPr/>
          <p:nvPr/>
        </p:nvSpPr>
        <p:spPr>
          <a:xfrm>
            <a:off x="9881935" y="60853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FA78E22-CC0B-4AC6-8274-C4DA07BC91C3}"/>
              </a:ext>
            </a:extLst>
          </p:cNvPr>
          <p:cNvSpPr/>
          <p:nvPr/>
        </p:nvSpPr>
        <p:spPr>
          <a:xfrm>
            <a:off x="10759102" y="60902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EE27004-AB76-4A59-B373-B77FCD28C551}"/>
              </a:ext>
            </a:extLst>
          </p:cNvPr>
          <p:cNvSpPr/>
          <p:nvPr/>
        </p:nvSpPr>
        <p:spPr>
          <a:xfrm>
            <a:off x="11552694" y="61148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E9DC5E-6E6D-4A93-8C3A-0ACE6198E3F5}"/>
              </a:ext>
            </a:extLst>
          </p:cNvPr>
          <p:cNvSpPr/>
          <p:nvPr/>
        </p:nvSpPr>
        <p:spPr>
          <a:xfrm>
            <a:off x="6096000" y="631115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B9DB89D-28F0-4055-8745-C5A9DA804C62}"/>
              </a:ext>
            </a:extLst>
          </p:cNvPr>
          <p:cNvSpPr/>
          <p:nvPr/>
        </p:nvSpPr>
        <p:spPr>
          <a:xfrm>
            <a:off x="7114289" y="63082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71A08C-75F0-49E6-93FF-5E1831577DDE}"/>
              </a:ext>
            </a:extLst>
          </p:cNvPr>
          <p:cNvSpPr/>
          <p:nvPr/>
        </p:nvSpPr>
        <p:spPr>
          <a:xfrm>
            <a:off x="8080327" y="63214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D39A6E-2E35-4CE5-9BF1-AF82537296C6}"/>
              </a:ext>
            </a:extLst>
          </p:cNvPr>
          <p:cNvSpPr/>
          <p:nvPr/>
        </p:nvSpPr>
        <p:spPr>
          <a:xfrm>
            <a:off x="9015042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D1220B-9BC7-4FBF-ABC2-F46432CA6DB7}"/>
              </a:ext>
            </a:extLst>
          </p:cNvPr>
          <p:cNvSpPr/>
          <p:nvPr/>
        </p:nvSpPr>
        <p:spPr>
          <a:xfrm>
            <a:off x="9881935" y="632147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DB27E2-61DD-46B9-AE46-D9642DC71D18}"/>
              </a:ext>
            </a:extLst>
          </p:cNvPr>
          <p:cNvSpPr/>
          <p:nvPr/>
        </p:nvSpPr>
        <p:spPr>
          <a:xfrm>
            <a:off x="10685891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3483580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bkk5-7.fna.fbcdn.net/v/t1.15752-9/67443939_2404178549839218_1590591123179438080_n.jpg?_nc_cat=107&amp;_nc_oc=AQklfYxleACTFdnUWLO2rGqgKeP6AZ3qvC2fj4hPOUH2kr-63DsO_5P4i1WCnxWJ8vDIkUfKhOvxR6NUAtMVOdKb&amp;_nc_ht=scontent.fbkk5-7.fna&amp;oh=b15824dcdffa9f59bec3fa059eb6124f&amp;oe=5DA38123">
            <a:extLst>
              <a:ext uri="{FF2B5EF4-FFF2-40B4-BE49-F238E27FC236}">
                <a16:creationId xmlns:a16="http://schemas.microsoft.com/office/drawing/2014/main" id="{1ADC2828-619D-4461-8A18-2D867EA93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2192"/>
            <a:ext cx="5238461" cy="393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scontent.fbkk5-4.fna.fbcdn.net/v/t1.15752-9/66907805_717109208734074_1668285062929448960_n.jpg?_nc_cat=110&amp;_nc_oc=AQlXBu4-cVNMllOSLdgh4L8QlldEcBfuYPvtmTh252Wv2cGTulFD_cZ8LnHs9Biuja7LSD9khHlAX_6NALvcpNWX&amp;_nc_ht=scontent.fbkk5-4.fna&amp;oh=0587c981a076abc24e29807070b3a465&amp;oe=5DE99E00">
            <a:extLst>
              <a:ext uri="{FF2B5EF4-FFF2-40B4-BE49-F238E27FC236}">
                <a16:creationId xmlns:a16="http://schemas.microsoft.com/office/drawing/2014/main" id="{8FB1DC78-5F52-40B8-9D97-D44CECA5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8" y="1192193"/>
            <a:ext cx="5238460" cy="39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21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bkk5-6.fna.fbcdn.net/v/t1.15752-9/67230437_2322635557832000_5874666635519852544_n.jpg?_nc_cat=102&amp;_nc_oc=AQlXfChG5BcAvB4PvJdEeKpgUcoR1f0PpVgbdx4anuzIrK5ByNaTCtz3zskJPhR27gJlRvdWhsc88QSP4medUtBh&amp;_nc_ht=scontent.fbkk5-6.fna&amp;oh=c58660a86d71c2417390548bfcbd60d4&amp;oe=5DBC556F">
            <a:extLst>
              <a:ext uri="{FF2B5EF4-FFF2-40B4-BE49-F238E27FC236}">
                <a16:creationId xmlns:a16="http://schemas.microsoft.com/office/drawing/2014/main" id="{2A98DE93-1FDB-49CC-909A-CCAB2ADB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68" y="1134319"/>
            <a:ext cx="10038263" cy="48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75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65464" y="1208827"/>
            <a:ext cx="752641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If you only do what you can do,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You’ll NEVER BE BETTER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 what you are.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8616" y="3746084"/>
            <a:ext cx="3203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-Master Shifu-</a:t>
            </a:r>
          </a:p>
        </p:txBody>
      </p:sp>
    </p:spTree>
    <p:extLst>
      <p:ext uri="{BB962C8B-B14F-4D97-AF65-F5344CB8AC3E}">
        <p14:creationId xmlns:p14="http://schemas.microsoft.com/office/powerpoint/2010/main" val="853991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97183" y="2478101"/>
            <a:ext cx="23054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52302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56982-5811-466F-B144-7D9D1938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5" y="3563949"/>
            <a:ext cx="5392721" cy="30403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764952-D275-4844-8A91-3480ADF9B4BE}"/>
              </a:ext>
            </a:extLst>
          </p:cNvPr>
          <p:cNvGrpSpPr/>
          <p:nvPr/>
        </p:nvGrpSpPr>
        <p:grpSpPr>
          <a:xfrm>
            <a:off x="565855" y="394601"/>
            <a:ext cx="5361347" cy="3034399"/>
            <a:chOff x="973956" y="430161"/>
            <a:chExt cx="5260258" cy="29988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7F2CD3-4AE1-4DA1-ABC5-81648A99B536}"/>
                </a:ext>
              </a:extLst>
            </p:cNvPr>
            <p:cNvSpPr/>
            <p:nvPr/>
          </p:nvSpPr>
          <p:spPr>
            <a:xfrm>
              <a:off x="973956" y="430161"/>
              <a:ext cx="5260258" cy="299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D4B1EE-E3CC-427C-A8D0-F3A9487372DA}"/>
                </a:ext>
              </a:extLst>
            </p:cNvPr>
            <p:cNvSpPr/>
            <p:nvPr/>
          </p:nvSpPr>
          <p:spPr>
            <a:xfrm>
              <a:off x="980460" y="430161"/>
              <a:ext cx="983226" cy="299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52206-4997-4883-890F-88F73DD34EFC}"/>
                </a:ext>
              </a:extLst>
            </p:cNvPr>
            <p:cNvSpPr/>
            <p:nvPr/>
          </p:nvSpPr>
          <p:spPr>
            <a:xfrm>
              <a:off x="2207801" y="1327355"/>
              <a:ext cx="3814916" cy="194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1D5E3-13A7-4967-8506-DD22776CCA7B}"/>
                </a:ext>
              </a:extLst>
            </p:cNvPr>
            <p:cNvSpPr/>
            <p:nvPr/>
          </p:nvSpPr>
          <p:spPr>
            <a:xfrm>
              <a:off x="2209287" y="832363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12CEC3-62F4-4ED5-9AB6-3599B6D528F2}"/>
                </a:ext>
              </a:extLst>
            </p:cNvPr>
            <p:cNvSpPr/>
            <p:nvPr/>
          </p:nvSpPr>
          <p:spPr>
            <a:xfrm>
              <a:off x="2931958" y="832363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F9A29-F9AB-429E-BAA2-BD563B71F831}"/>
                </a:ext>
              </a:extLst>
            </p:cNvPr>
            <p:cNvSpPr/>
            <p:nvPr/>
          </p:nvSpPr>
          <p:spPr>
            <a:xfrm>
              <a:off x="3654629" y="832362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A073CE-5235-4F82-B70E-DD39A5681C97}"/>
                </a:ext>
              </a:extLst>
            </p:cNvPr>
            <p:cNvSpPr/>
            <p:nvPr/>
          </p:nvSpPr>
          <p:spPr>
            <a:xfrm>
              <a:off x="4342887" y="832361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DFE180-9F43-4D5F-9E46-DF9F8121B9E0}"/>
                </a:ext>
              </a:extLst>
            </p:cNvPr>
            <p:cNvSpPr/>
            <p:nvPr/>
          </p:nvSpPr>
          <p:spPr>
            <a:xfrm>
              <a:off x="5065558" y="832360"/>
              <a:ext cx="565355" cy="270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7ECDA5-4D73-4D79-A348-914D173B432D}"/>
                </a:ext>
              </a:extLst>
            </p:cNvPr>
            <p:cNvSpPr txBox="1"/>
            <p:nvPr/>
          </p:nvSpPr>
          <p:spPr>
            <a:xfrm>
              <a:off x="3384242" y="2111932"/>
              <a:ext cx="1681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Display tickets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ED57E-D695-4160-8E44-673E1BFE144C}"/>
                </a:ext>
              </a:extLst>
            </p:cNvPr>
            <p:cNvSpPr txBox="1"/>
            <p:nvPr/>
          </p:nvSpPr>
          <p:spPr>
            <a:xfrm>
              <a:off x="2104230" y="430161"/>
              <a:ext cx="798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35C291-CD82-46C0-B25F-5185100AA23E}"/>
                </a:ext>
              </a:extLst>
            </p:cNvPr>
            <p:cNvSpPr txBox="1"/>
            <p:nvPr/>
          </p:nvSpPr>
          <p:spPr>
            <a:xfrm>
              <a:off x="1067873" y="967553"/>
              <a:ext cx="798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Menu bar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66EB45-E4F5-43D8-B054-EE38A5DEE8C0}"/>
                </a:ext>
              </a:extLst>
            </p:cNvPr>
            <p:cNvCxnSpPr/>
            <p:nvPr/>
          </p:nvCxnSpPr>
          <p:spPr>
            <a:xfrm>
              <a:off x="2209287" y="1327355"/>
              <a:ext cx="3817887" cy="1946787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CEDBA9-AC4E-4F24-AFF6-0B0443257A54}"/>
                </a:ext>
              </a:extLst>
            </p:cNvPr>
            <p:cNvCxnSpPr/>
            <p:nvPr/>
          </p:nvCxnSpPr>
          <p:spPr>
            <a:xfrm flipV="1">
              <a:off x="2209287" y="1319055"/>
              <a:ext cx="3817887" cy="1955087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A68BF54-ECD4-47B0-B9D1-20F84369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25" y="388684"/>
            <a:ext cx="5403639" cy="30403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44613E-9346-49C8-8A57-57008A9AC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5" y="3563949"/>
            <a:ext cx="5392720" cy="30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4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25" y="403208"/>
            <a:ext cx="6819950" cy="4476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48" y="403208"/>
            <a:ext cx="5274421" cy="46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323" y="0"/>
            <a:ext cx="777335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095" y="2050472"/>
            <a:ext cx="7720856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upstream industry vector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/>
          <a:stretch/>
        </p:blipFill>
        <p:spPr bwMode="auto">
          <a:xfrm>
            <a:off x="-14652" y="1436959"/>
            <a:ext cx="7942483" cy="51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163009"/>
            <a:ext cx="12192000" cy="1725746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56321" y="4876435"/>
            <a:ext cx="4335679" cy="954107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6BB2AB-9A47-45B3-983E-CEDF2FB3900A}"/>
              </a:ext>
            </a:extLst>
          </p:cNvPr>
          <p:cNvSpPr/>
          <p:nvPr/>
        </p:nvSpPr>
        <p:spPr>
          <a:xfrm>
            <a:off x="949329" y="5591813"/>
            <a:ext cx="5460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Upstream business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F1174-1BCB-483F-815D-C226D6A251B4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B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BB2AB-9A47-45B3-983E-CEDF2FB3900A}"/>
              </a:ext>
            </a:extLst>
          </p:cNvPr>
          <p:cNvSpPr/>
          <p:nvPr/>
        </p:nvSpPr>
        <p:spPr>
          <a:xfrm>
            <a:off x="406702" y="-15954"/>
            <a:ext cx="10025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Financial Upstream SAP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A7F8A-B1AF-48A0-AA07-2394CC72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40" y="2198994"/>
            <a:ext cx="2201980" cy="2201980"/>
          </a:xfrm>
          <a:prstGeom prst="ellipse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6046721" y="1569894"/>
            <a:ext cx="2204644" cy="485813"/>
          </a:xfrm>
          <a:custGeom>
            <a:avLst/>
            <a:gdLst>
              <a:gd name="connsiteX0" fmla="*/ 2343150 w 2343150"/>
              <a:gd name="connsiteY0" fmla="*/ 457232 h 476282"/>
              <a:gd name="connsiteX1" fmla="*/ 1143000 w 2343150"/>
              <a:gd name="connsiteY1" fmla="*/ 32 h 476282"/>
              <a:gd name="connsiteX2" fmla="*/ 0 w 2343150"/>
              <a:gd name="connsiteY2" fmla="*/ 476282 h 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150" h="476282">
                <a:moveTo>
                  <a:pt x="2343150" y="457232"/>
                </a:moveTo>
                <a:cubicBezTo>
                  <a:pt x="1938337" y="227044"/>
                  <a:pt x="1533525" y="-3143"/>
                  <a:pt x="1143000" y="32"/>
                </a:cubicBezTo>
                <a:cubicBezTo>
                  <a:pt x="752475" y="3207"/>
                  <a:pt x="376237" y="239744"/>
                  <a:pt x="0" y="476282"/>
                </a:cubicBezTo>
              </a:path>
            </a:pathLst>
          </a:custGeom>
          <a:noFill/>
          <a:ln w="57150">
            <a:prstDash val="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100E5-A3DB-463A-8742-9705F458A5E2}"/>
              </a:ext>
            </a:extLst>
          </p:cNvPr>
          <p:cNvSpPr/>
          <p:nvPr/>
        </p:nvSpPr>
        <p:spPr>
          <a:xfrm>
            <a:off x="8525507" y="1799318"/>
            <a:ext cx="25619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EMIT Financial</a:t>
            </a:r>
          </a:p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Upstream SAP</a:t>
            </a:r>
            <a:endParaRPr lang="en-US" sz="2800" dirty="0">
              <a:solidFill>
                <a:srgbClr val="2F528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5CDB88-FD38-4778-AD7C-FF0D09EA6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71" b="9529"/>
          <a:stretch/>
        </p:blipFill>
        <p:spPr>
          <a:xfrm>
            <a:off x="8525507" y="2657389"/>
            <a:ext cx="2695820" cy="2202462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6CA884-2B91-425C-A041-ADAFC597A5B4}"/>
              </a:ext>
            </a:extLst>
          </p:cNvPr>
          <p:cNvCxnSpPr>
            <a:cxnSpLocks/>
            <a:stCxn id="59" idx="2"/>
            <a:endCxn id="64" idx="6"/>
          </p:cNvCxnSpPr>
          <p:nvPr/>
        </p:nvCxnSpPr>
        <p:spPr>
          <a:xfrm>
            <a:off x="7026711" y="619208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59FC2F2-A33F-4A84-99AD-D2F43C59DBC1}"/>
              </a:ext>
            </a:extLst>
          </p:cNvPr>
          <p:cNvSpPr/>
          <p:nvPr/>
        </p:nvSpPr>
        <p:spPr>
          <a:xfrm>
            <a:off x="7026711" y="610850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4E0C05-3C26-4CE9-9934-BEE85B906DF3}"/>
              </a:ext>
            </a:extLst>
          </p:cNvPr>
          <p:cNvSpPr/>
          <p:nvPr/>
        </p:nvSpPr>
        <p:spPr>
          <a:xfrm>
            <a:off x="7996753" y="609867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E63FE5-A314-46AF-AEF4-5496F80B33EE}"/>
              </a:ext>
            </a:extLst>
          </p:cNvPr>
          <p:cNvSpPr/>
          <p:nvPr/>
        </p:nvSpPr>
        <p:spPr>
          <a:xfrm>
            <a:off x="8939344" y="609867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68632D-BD5A-489E-BA32-EE1E10F56078}"/>
              </a:ext>
            </a:extLst>
          </p:cNvPr>
          <p:cNvSpPr/>
          <p:nvPr/>
        </p:nvSpPr>
        <p:spPr>
          <a:xfrm>
            <a:off x="9881935" y="60853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AC5391-F028-49AD-91E5-71E9A26374B2}"/>
              </a:ext>
            </a:extLst>
          </p:cNvPr>
          <p:cNvSpPr/>
          <p:nvPr/>
        </p:nvSpPr>
        <p:spPr>
          <a:xfrm>
            <a:off x="10759102" y="60902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514415-D767-4FDD-96FE-20A24805B328}"/>
              </a:ext>
            </a:extLst>
          </p:cNvPr>
          <p:cNvSpPr/>
          <p:nvPr/>
        </p:nvSpPr>
        <p:spPr>
          <a:xfrm>
            <a:off x="11552694" y="61148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5DFBF9-D8A9-401B-8001-49917C36638D}"/>
              </a:ext>
            </a:extLst>
          </p:cNvPr>
          <p:cNvSpPr/>
          <p:nvPr/>
        </p:nvSpPr>
        <p:spPr>
          <a:xfrm>
            <a:off x="6096000" y="631115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024040-5A75-45D9-9EF4-592A16534A72}"/>
              </a:ext>
            </a:extLst>
          </p:cNvPr>
          <p:cNvSpPr/>
          <p:nvPr/>
        </p:nvSpPr>
        <p:spPr>
          <a:xfrm>
            <a:off x="7114289" y="63082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A52527-F42A-4E6C-8EE5-82D661F802E8}"/>
              </a:ext>
            </a:extLst>
          </p:cNvPr>
          <p:cNvSpPr/>
          <p:nvPr/>
        </p:nvSpPr>
        <p:spPr>
          <a:xfrm>
            <a:off x="8080327" y="63214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CBD2B2-15C4-4D6C-AA2F-E72317149A4E}"/>
              </a:ext>
            </a:extLst>
          </p:cNvPr>
          <p:cNvSpPr/>
          <p:nvPr/>
        </p:nvSpPr>
        <p:spPr>
          <a:xfrm>
            <a:off x="9015042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90E7BA-15D1-496B-A6C4-B2A28C92BD94}"/>
              </a:ext>
            </a:extLst>
          </p:cNvPr>
          <p:cNvSpPr/>
          <p:nvPr/>
        </p:nvSpPr>
        <p:spPr>
          <a:xfrm>
            <a:off x="9881935" y="632147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0702D1-2093-4F72-8FDD-22314A805DDA}"/>
              </a:ext>
            </a:extLst>
          </p:cNvPr>
          <p:cNvSpPr/>
          <p:nvPr/>
        </p:nvSpPr>
        <p:spPr>
          <a:xfrm>
            <a:off x="10685891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1BB3639-B4E0-41F5-A341-5AB7E8A3BD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74" t="6385" r="62990" b="56249"/>
          <a:stretch/>
        </p:blipFill>
        <p:spPr>
          <a:xfrm>
            <a:off x="6920870" y="6007312"/>
            <a:ext cx="360845" cy="3642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946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global illustration">
            <a:extLst>
              <a:ext uri="{FF2B5EF4-FFF2-40B4-BE49-F238E27FC236}">
                <a16:creationId xmlns:a16="http://schemas.microsoft.com/office/drawing/2014/main" id="{F83AF7DD-034B-41FC-8DD4-11F6D0E6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60" y="1917638"/>
            <a:ext cx="3087080" cy="309567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BC26B-618B-47F3-8780-1AE4BB1C52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22" t="8126" r="6772" b="18143"/>
          <a:stretch/>
        </p:blipFill>
        <p:spPr>
          <a:xfrm>
            <a:off x="205016" y="1204387"/>
            <a:ext cx="6105317" cy="5277020"/>
          </a:xfrm>
          <a:prstGeom prst="ellipse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6C095-0A74-4E68-91BB-B18232F7A78D}"/>
              </a:ext>
            </a:extLst>
          </p:cNvPr>
          <p:cNvSpPr/>
          <p:nvPr/>
        </p:nvSpPr>
        <p:spPr>
          <a:xfrm>
            <a:off x="7485743" y="3189655"/>
            <a:ext cx="3612913" cy="650741"/>
          </a:xfrm>
          <a:custGeom>
            <a:avLst/>
            <a:gdLst>
              <a:gd name="connsiteX0" fmla="*/ 0 w 4699411"/>
              <a:gd name="connsiteY0" fmla="*/ 0 h 821803"/>
              <a:gd name="connsiteX1" fmla="*/ 81023 w 4699411"/>
              <a:gd name="connsiteY1" fmla="*/ 69449 h 821803"/>
              <a:gd name="connsiteX2" fmla="*/ 104173 w 4699411"/>
              <a:gd name="connsiteY2" fmla="*/ 104173 h 821803"/>
              <a:gd name="connsiteX3" fmla="*/ 150471 w 4699411"/>
              <a:gd name="connsiteY3" fmla="*/ 127322 h 821803"/>
              <a:gd name="connsiteX4" fmla="*/ 185195 w 4699411"/>
              <a:gd name="connsiteY4" fmla="*/ 162046 h 821803"/>
              <a:gd name="connsiteX5" fmla="*/ 243069 w 4699411"/>
              <a:gd name="connsiteY5" fmla="*/ 196770 h 821803"/>
              <a:gd name="connsiteX6" fmla="*/ 335666 w 4699411"/>
              <a:gd name="connsiteY6" fmla="*/ 266218 h 821803"/>
              <a:gd name="connsiteX7" fmla="*/ 381965 w 4699411"/>
              <a:gd name="connsiteY7" fmla="*/ 300942 h 821803"/>
              <a:gd name="connsiteX8" fmla="*/ 416689 w 4699411"/>
              <a:gd name="connsiteY8" fmla="*/ 324092 h 821803"/>
              <a:gd name="connsiteX9" fmla="*/ 462988 w 4699411"/>
              <a:gd name="connsiteY9" fmla="*/ 358816 h 821803"/>
              <a:gd name="connsiteX10" fmla="*/ 497712 w 4699411"/>
              <a:gd name="connsiteY10" fmla="*/ 393540 h 821803"/>
              <a:gd name="connsiteX11" fmla="*/ 578735 w 4699411"/>
              <a:gd name="connsiteY11" fmla="*/ 428264 h 821803"/>
              <a:gd name="connsiteX12" fmla="*/ 694481 w 4699411"/>
              <a:gd name="connsiteY12" fmla="*/ 486137 h 821803"/>
              <a:gd name="connsiteX13" fmla="*/ 775504 w 4699411"/>
              <a:gd name="connsiteY13" fmla="*/ 532436 h 821803"/>
              <a:gd name="connsiteX14" fmla="*/ 937550 w 4699411"/>
              <a:gd name="connsiteY14" fmla="*/ 578735 h 821803"/>
              <a:gd name="connsiteX15" fmla="*/ 1018573 w 4699411"/>
              <a:gd name="connsiteY15" fmla="*/ 613459 h 821803"/>
              <a:gd name="connsiteX16" fmla="*/ 1134319 w 4699411"/>
              <a:gd name="connsiteY16" fmla="*/ 648183 h 821803"/>
              <a:gd name="connsiteX17" fmla="*/ 1180618 w 4699411"/>
              <a:gd name="connsiteY17" fmla="*/ 671332 h 821803"/>
              <a:gd name="connsiteX18" fmla="*/ 1284790 w 4699411"/>
              <a:gd name="connsiteY18" fmla="*/ 694481 h 821803"/>
              <a:gd name="connsiteX19" fmla="*/ 1377388 w 4699411"/>
              <a:gd name="connsiteY19" fmla="*/ 717631 h 821803"/>
              <a:gd name="connsiteX20" fmla="*/ 1551008 w 4699411"/>
              <a:gd name="connsiteY20" fmla="*/ 763930 h 821803"/>
              <a:gd name="connsiteX21" fmla="*/ 1655180 w 4699411"/>
              <a:gd name="connsiteY21" fmla="*/ 775504 h 821803"/>
              <a:gd name="connsiteX22" fmla="*/ 1898249 w 4699411"/>
              <a:gd name="connsiteY22" fmla="*/ 810228 h 821803"/>
              <a:gd name="connsiteX23" fmla="*/ 2511707 w 4699411"/>
              <a:gd name="connsiteY23" fmla="*/ 821803 h 821803"/>
              <a:gd name="connsiteX24" fmla="*/ 3368233 w 4699411"/>
              <a:gd name="connsiteY24" fmla="*/ 810228 h 821803"/>
              <a:gd name="connsiteX25" fmla="*/ 3541854 w 4699411"/>
              <a:gd name="connsiteY25" fmla="*/ 787079 h 821803"/>
              <a:gd name="connsiteX26" fmla="*/ 3727049 w 4699411"/>
              <a:gd name="connsiteY26" fmla="*/ 763930 h 821803"/>
              <a:gd name="connsiteX27" fmla="*/ 3796497 w 4699411"/>
              <a:gd name="connsiteY27" fmla="*/ 740780 h 821803"/>
              <a:gd name="connsiteX28" fmla="*/ 3842795 w 4699411"/>
              <a:gd name="connsiteY28" fmla="*/ 729206 h 821803"/>
              <a:gd name="connsiteX29" fmla="*/ 3946968 w 4699411"/>
              <a:gd name="connsiteY29" fmla="*/ 694481 h 821803"/>
              <a:gd name="connsiteX30" fmla="*/ 3993266 w 4699411"/>
              <a:gd name="connsiteY30" fmla="*/ 682907 h 821803"/>
              <a:gd name="connsiteX31" fmla="*/ 4109013 w 4699411"/>
              <a:gd name="connsiteY31" fmla="*/ 648183 h 821803"/>
              <a:gd name="connsiteX32" fmla="*/ 4201611 w 4699411"/>
              <a:gd name="connsiteY32" fmla="*/ 613459 h 821803"/>
              <a:gd name="connsiteX33" fmla="*/ 4294208 w 4699411"/>
              <a:gd name="connsiteY33" fmla="*/ 567160 h 821803"/>
              <a:gd name="connsiteX34" fmla="*/ 4352081 w 4699411"/>
              <a:gd name="connsiteY34" fmla="*/ 544011 h 821803"/>
              <a:gd name="connsiteX35" fmla="*/ 4490978 w 4699411"/>
              <a:gd name="connsiteY35" fmla="*/ 474562 h 821803"/>
              <a:gd name="connsiteX36" fmla="*/ 4525702 w 4699411"/>
              <a:gd name="connsiteY36" fmla="*/ 439838 h 821803"/>
              <a:gd name="connsiteX37" fmla="*/ 4572000 w 4699411"/>
              <a:gd name="connsiteY37" fmla="*/ 405114 h 821803"/>
              <a:gd name="connsiteX38" fmla="*/ 4618299 w 4699411"/>
              <a:gd name="connsiteY38" fmla="*/ 335666 h 821803"/>
              <a:gd name="connsiteX39" fmla="*/ 4641449 w 4699411"/>
              <a:gd name="connsiteY39" fmla="*/ 300942 h 821803"/>
              <a:gd name="connsiteX40" fmla="*/ 4653023 w 4699411"/>
              <a:gd name="connsiteY40" fmla="*/ 266218 h 821803"/>
              <a:gd name="connsiteX41" fmla="*/ 4699322 w 4699411"/>
              <a:gd name="connsiteY41" fmla="*/ 173621 h 82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699411" h="821803">
                <a:moveTo>
                  <a:pt x="0" y="0"/>
                </a:moveTo>
                <a:cubicBezTo>
                  <a:pt x="15320" y="12256"/>
                  <a:pt x="62967" y="46879"/>
                  <a:pt x="81023" y="69449"/>
                </a:cubicBezTo>
                <a:cubicBezTo>
                  <a:pt x="89713" y="80312"/>
                  <a:pt x="93486" y="95267"/>
                  <a:pt x="104173" y="104173"/>
                </a:cubicBezTo>
                <a:cubicBezTo>
                  <a:pt x="117428" y="115219"/>
                  <a:pt x="136431" y="117293"/>
                  <a:pt x="150471" y="127322"/>
                </a:cubicBezTo>
                <a:cubicBezTo>
                  <a:pt x="163791" y="136836"/>
                  <a:pt x="172100" y="152225"/>
                  <a:pt x="185195" y="162046"/>
                </a:cubicBezTo>
                <a:cubicBezTo>
                  <a:pt x="203193" y="175544"/>
                  <a:pt x="224572" y="183964"/>
                  <a:pt x="243069" y="196770"/>
                </a:cubicBezTo>
                <a:cubicBezTo>
                  <a:pt x="274791" y="218731"/>
                  <a:pt x="304800" y="243069"/>
                  <a:pt x="335666" y="266218"/>
                </a:cubicBezTo>
                <a:cubicBezTo>
                  <a:pt x="351099" y="277793"/>
                  <a:pt x="365914" y="290241"/>
                  <a:pt x="381965" y="300942"/>
                </a:cubicBezTo>
                <a:cubicBezTo>
                  <a:pt x="393540" y="308659"/>
                  <a:pt x="405369" y="316006"/>
                  <a:pt x="416689" y="324092"/>
                </a:cubicBezTo>
                <a:cubicBezTo>
                  <a:pt x="432387" y="335305"/>
                  <a:pt x="448341" y="346261"/>
                  <a:pt x="462988" y="358816"/>
                </a:cubicBezTo>
                <a:cubicBezTo>
                  <a:pt x="475416" y="369469"/>
                  <a:pt x="484392" y="384026"/>
                  <a:pt x="497712" y="393540"/>
                </a:cubicBezTo>
                <a:cubicBezTo>
                  <a:pt x="578840" y="451488"/>
                  <a:pt x="510730" y="390484"/>
                  <a:pt x="578735" y="428264"/>
                </a:cubicBezTo>
                <a:cubicBezTo>
                  <a:pt x="691486" y="490903"/>
                  <a:pt x="604001" y="463516"/>
                  <a:pt x="694481" y="486137"/>
                </a:cubicBezTo>
                <a:cubicBezTo>
                  <a:pt x="724188" y="505941"/>
                  <a:pt x="740794" y="519086"/>
                  <a:pt x="775504" y="532436"/>
                </a:cubicBezTo>
                <a:cubicBezTo>
                  <a:pt x="864218" y="566557"/>
                  <a:pt x="862124" y="563650"/>
                  <a:pt x="937550" y="578735"/>
                </a:cubicBezTo>
                <a:cubicBezTo>
                  <a:pt x="998582" y="619422"/>
                  <a:pt x="943830" y="588545"/>
                  <a:pt x="1018573" y="613459"/>
                </a:cubicBezTo>
                <a:cubicBezTo>
                  <a:pt x="1132782" y="651529"/>
                  <a:pt x="1020026" y="625324"/>
                  <a:pt x="1134319" y="648183"/>
                </a:cubicBezTo>
                <a:cubicBezTo>
                  <a:pt x="1149752" y="655899"/>
                  <a:pt x="1164462" y="665274"/>
                  <a:pt x="1180618" y="671332"/>
                </a:cubicBezTo>
                <a:cubicBezTo>
                  <a:pt x="1202017" y="679357"/>
                  <a:pt x="1265713" y="690079"/>
                  <a:pt x="1284790" y="694481"/>
                </a:cubicBezTo>
                <a:cubicBezTo>
                  <a:pt x="1315791" y="701635"/>
                  <a:pt x="1346646" y="709433"/>
                  <a:pt x="1377388" y="717631"/>
                </a:cubicBezTo>
                <a:cubicBezTo>
                  <a:pt x="1426302" y="730675"/>
                  <a:pt x="1502182" y="755314"/>
                  <a:pt x="1551008" y="763930"/>
                </a:cubicBezTo>
                <a:cubicBezTo>
                  <a:pt x="1585414" y="770002"/>
                  <a:pt x="1620456" y="771646"/>
                  <a:pt x="1655180" y="775504"/>
                </a:cubicBezTo>
                <a:cubicBezTo>
                  <a:pt x="1769446" y="813594"/>
                  <a:pt x="1724544" y="805119"/>
                  <a:pt x="1898249" y="810228"/>
                </a:cubicBezTo>
                <a:cubicBezTo>
                  <a:pt x="2102683" y="816241"/>
                  <a:pt x="2307221" y="817945"/>
                  <a:pt x="2511707" y="821803"/>
                </a:cubicBezTo>
                <a:lnTo>
                  <a:pt x="3368233" y="810228"/>
                </a:lnTo>
                <a:cubicBezTo>
                  <a:pt x="3441386" y="808465"/>
                  <a:pt x="3474448" y="796067"/>
                  <a:pt x="3541854" y="787079"/>
                </a:cubicBezTo>
                <a:cubicBezTo>
                  <a:pt x="3979894" y="728672"/>
                  <a:pt x="3371905" y="814662"/>
                  <a:pt x="3727049" y="763930"/>
                </a:cubicBezTo>
                <a:cubicBezTo>
                  <a:pt x="3750198" y="756213"/>
                  <a:pt x="3772824" y="746698"/>
                  <a:pt x="3796497" y="740780"/>
                </a:cubicBezTo>
                <a:cubicBezTo>
                  <a:pt x="3811930" y="736922"/>
                  <a:pt x="3827591" y="733884"/>
                  <a:pt x="3842795" y="729206"/>
                </a:cubicBezTo>
                <a:cubicBezTo>
                  <a:pt x="3877779" y="718442"/>
                  <a:pt x="3911458" y="703358"/>
                  <a:pt x="3946968" y="694481"/>
                </a:cubicBezTo>
                <a:cubicBezTo>
                  <a:pt x="3962401" y="690623"/>
                  <a:pt x="3978029" y="687478"/>
                  <a:pt x="3993266" y="682907"/>
                </a:cubicBezTo>
                <a:cubicBezTo>
                  <a:pt x="4134158" y="640639"/>
                  <a:pt x="4002303" y="674859"/>
                  <a:pt x="4109013" y="648183"/>
                </a:cubicBezTo>
                <a:cubicBezTo>
                  <a:pt x="4193205" y="592053"/>
                  <a:pt x="4083287" y="658968"/>
                  <a:pt x="4201611" y="613459"/>
                </a:cubicBezTo>
                <a:cubicBezTo>
                  <a:pt x="4233820" y="601071"/>
                  <a:pt x="4262167" y="579976"/>
                  <a:pt x="4294208" y="567160"/>
                </a:cubicBezTo>
                <a:cubicBezTo>
                  <a:pt x="4313499" y="559444"/>
                  <a:pt x="4332555" y="551111"/>
                  <a:pt x="4352081" y="544011"/>
                </a:cubicBezTo>
                <a:cubicBezTo>
                  <a:pt x="4411255" y="522493"/>
                  <a:pt x="4443036" y="522504"/>
                  <a:pt x="4490978" y="474562"/>
                </a:cubicBezTo>
                <a:cubicBezTo>
                  <a:pt x="4502553" y="462987"/>
                  <a:pt x="4513274" y="450491"/>
                  <a:pt x="4525702" y="439838"/>
                </a:cubicBezTo>
                <a:cubicBezTo>
                  <a:pt x="4540349" y="427284"/>
                  <a:pt x="4559184" y="419532"/>
                  <a:pt x="4572000" y="405114"/>
                </a:cubicBezTo>
                <a:cubicBezTo>
                  <a:pt x="4590484" y="384319"/>
                  <a:pt x="4602866" y="358815"/>
                  <a:pt x="4618299" y="335666"/>
                </a:cubicBezTo>
                <a:lnTo>
                  <a:pt x="4641449" y="300942"/>
                </a:lnTo>
                <a:cubicBezTo>
                  <a:pt x="4645307" y="289367"/>
                  <a:pt x="4647098" y="276883"/>
                  <a:pt x="4653023" y="266218"/>
                </a:cubicBezTo>
                <a:cubicBezTo>
                  <a:pt x="4703602" y="175175"/>
                  <a:pt x="4699322" y="228801"/>
                  <a:pt x="4699322" y="173621"/>
                </a:cubicBezTo>
              </a:path>
            </a:pathLst>
          </a:custGeom>
          <a:noFill/>
          <a:ln w="63500" cmpd="sng"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4F3E2-1CD6-448E-A245-C3EF4A661844}"/>
              </a:ext>
            </a:extLst>
          </p:cNvPr>
          <p:cNvSpPr/>
          <p:nvPr/>
        </p:nvSpPr>
        <p:spPr>
          <a:xfrm>
            <a:off x="8351568" y="2909561"/>
            <a:ext cx="1984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4 teams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70345" y="133200"/>
            <a:ext cx="83792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Financial Upstream SAP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BF2E1-9BBC-4ACC-A33E-3AA005014A68}"/>
              </a:ext>
            </a:extLst>
          </p:cNvPr>
          <p:cNvSpPr/>
          <p:nvPr/>
        </p:nvSpPr>
        <p:spPr>
          <a:xfrm>
            <a:off x="4788299" y="1986105"/>
            <a:ext cx="2064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C03783-7D6F-4B6B-BDFB-3EAD2FCEDE85}"/>
              </a:ext>
            </a:extLst>
          </p:cNvPr>
          <p:cNvSpPr/>
          <p:nvPr/>
        </p:nvSpPr>
        <p:spPr>
          <a:xfrm rot="1487485">
            <a:off x="5186306" y="2582695"/>
            <a:ext cx="1021568" cy="1755181"/>
          </a:xfrm>
          <a:custGeom>
            <a:avLst/>
            <a:gdLst>
              <a:gd name="connsiteX0" fmla="*/ 284086 w 719092"/>
              <a:gd name="connsiteY0" fmla="*/ 0 h 1359116"/>
              <a:gd name="connsiteX1" fmla="*/ 337352 w 719092"/>
              <a:gd name="connsiteY1" fmla="*/ 26633 h 1359116"/>
              <a:gd name="connsiteX2" fmla="*/ 372862 w 719092"/>
              <a:gd name="connsiteY2" fmla="*/ 53266 h 1359116"/>
              <a:gd name="connsiteX3" fmla="*/ 390618 w 719092"/>
              <a:gd name="connsiteY3" fmla="*/ 71021 h 1359116"/>
              <a:gd name="connsiteX4" fmla="*/ 426129 w 719092"/>
              <a:gd name="connsiteY4" fmla="*/ 88776 h 1359116"/>
              <a:gd name="connsiteX5" fmla="*/ 497150 w 719092"/>
              <a:gd name="connsiteY5" fmla="*/ 159798 h 1359116"/>
              <a:gd name="connsiteX6" fmla="*/ 523783 w 719092"/>
              <a:gd name="connsiteY6" fmla="*/ 186431 h 1359116"/>
              <a:gd name="connsiteX7" fmla="*/ 559294 w 719092"/>
              <a:gd name="connsiteY7" fmla="*/ 230819 h 1359116"/>
              <a:gd name="connsiteX8" fmla="*/ 585927 w 719092"/>
              <a:gd name="connsiteY8" fmla="*/ 284085 h 1359116"/>
              <a:gd name="connsiteX9" fmla="*/ 603682 w 719092"/>
              <a:gd name="connsiteY9" fmla="*/ 337351 h 1359116"/>
              <a:gd name="connsiteX10" fmla="*/ 621437 w 719092"/>
              <a:gd name="connsiteY10" fmla="*/ 372862 h 1359116"/>
              <a:gd name="connsiteX11" fmla="*/ 612560 w 719092"/>
              <a:gd name="connsiteY11" fmla="*/ 612559 h 1359116"/>
              <a:gd name="connsiteX12" fmla="*/ 577049 w 719092"/>
              <a:gd name="connsiteY12" fmla="*/ 665825 h 1359116"/>
              <a:gd name="connsiteX13" fmla="*/ 550416 w 719092"/>
              <a:gd name="connsiteY13" fmla="*/ 719091 h 1359116"/>
              <a:gd name="connsiteX14" fmla="*/ 497150 w 719092"/>
              <a:gd name="connsiteY14" fmla="*/ 745724 h 1359116"/>
              <a:gd name="connsiteX15" fmla="*/ 461639 w 719092"/>
              <a:gd name="connsiteY15" fmla="*/ 754602 h 1359116"/>
              <a:gd name="connsiteX16" fmla="*/ 435006 w 719092"/>
              <a:gd name="connsiteY16" fmla="*/ 772357 h 1359116"/>
              <a:gd name="connsiteX17" fmla="*/ 390618 w 719092"/>
              <a:gd name="connsiteY17" fmla="*/ 763479 h 1359116"/>
              <a:gd name="connsiteX18" fmla="*/ 301841 w 719092"/>
              <a:gd name="connsiteY18" fmla="*/ 736846 h 1359116"/>
              <a:gd name="connsiteX19" fmla="*/ 248575 w 719092"/>
              <a:gd name="connsiteY19" fmla="*/ 701336 h 1359116"/>
              <a:gd name="connsiteX20" fmla="*/ 230820 w 719092"/>
              <a:gd name="connsiteY20" fmla="*/ 639192 h 1359116"/>
              <a:gd name="connsiteX21" fmla="*/ 239697 w 719092"/>
              <a:gd name="connsiteY21" fmla="*/ 523782 h 1359116"/>
              <a:gd name="connsiteX22" fmla="*/ 257453 w 719092"/>
              <a:gd name="connsiteY22" fmla="*/ 497149 h 1359116"/>
              <a:gd name="connsiteX23" fmla="*/ 275208 w 719092"/>
              <a:gd name="connsiteY23" fmla="*/ 461639 h 1359116"/>
              <a:gd name="connsiteX24" fmla="*/ 337352 w 719092"/>
              <a:gd name="connsiteY24" fmla="*/ 435006 h 1359116"/>
              <a:gd name="connsiteX25" fmla="*/ 559294 w 719092"/>
              <a:gd name="connsiteY25" fmla="*/ 443883 h 1359116"/>
              <a:gd name="connsiteX26" fmla="*/ 585927 w 719092"/>
              <a:gd name="connsiteY26" fmla="*/ 461639 h 1359116"/>
              <a:gd name="connsiteX27" fmla="*/ 639193 w 719092"/>
              <a:gd name="connsiteY27" fmla="*/ 506027 h 1359116"/>
              <a:gd name="connsiteX28" fmla="*/ 665826 w 719092"/>
              <a:gd name="connsiteY28" fmla="*/ 568171 h 1359116"/>
              <a:gd name="connsiteX29" fmla="*/ 683581 w 719092"/>
              <a:gd name="connsiteY29" fmla="*/ 621437 h 1359116"/>
              <a:gd name="connsiteX30" fmla="*/ 692459 w 719092"/>
              <a:gd name="connsiteY30" fmla="*/ 648070 h 1359116"/>
              <a:gd name="connsiteX31" fmla="*/ 701336 w 719092"/>
              <a:gd name="connsiteY31" fmla="*/ 683580 h 1359116"/>
              <a:gd name="connsiteX32" fmla="*/ 719092 w 719092"/>
              <a:gd name="connsiteY32" fmla="*/ 710213 h 1359116"/>
              <a:gd name="connsiteX33" fmla="*/ 710214 w 719092"/>
              <a:gd name="connsiteY33" fmla="*/ 834501 h 1359116"/>
              <a:gd name="connsiteX34" fmla="*/ 683581 w 719092"/>
              <a:gd name="connsiteY34" fmla="*/ 914400 h 1359116"/>
              <a:gd name="connsiteX35" fmla="*/ 665826 w 719092"/>
              <a:gd name="connsiteY35" fmla="*/ 967666 h 1359116"/>
              <a:gd name="connsiteX36" fmla="*/ 656948 w 719092"/>
              <a:gd name="connsiteY36" fmla="*/ 994299 h 1359116"/>
              <a:gd name="connsiteX37" fmla="*/ 568171 w 719092"/>
              <a:gd name="connsiteY37" fmla="*/ 1100831 h 1359116"/>
              <a:gd name="connsiteX38" fmla="*/ 532661 w 719092"/>
              <a:gd name="connsiteY38" fmla="*/ 1118586 h 1359116"/>
              <a:gd name="connsiteX39" fmla="*/ 488272 w 719092"/>
              <a:gd name="connsiteY39" fmla="*/ 1162975 h 1359116"/>
              <a:gd name="connsiteX40" fmla="*/ 435006 w 719092"/>
              <a:gd name="connsiteY40" fmla="*/ 1198485 h 1359116"/>
              <a:gd name="connsiteX41" fmla="*/ 390618 w 719092"/>
              <a:gd name="connsiteY41" fmla="*/ 1233996 h 1359116"/>
              <a:gd name="connsiteX42" fmla="*/ 328474 w 719092"/>
              <a:gd name="connsiteY42" fmla="*/ 1260629 h 1359116"/>
              <a:gd name="connsiteX43" fmla="*/ 301841 w 719092"/>
              <a:gd name="connsiteY43" fmla="*/ 1278384 h 1359116"/>
              <a:gd name="connsiteX44" fmla="*/ 248575 w 719092"/>
              <a:gd name="connsiteY44" fmla="*/ 1296140 h 1359116"/>
              <a:gd name="connsiteX45" fmla="*/ 204187 w 719092"/>
              <a:gd name="connsiteY45" fmla="*/ 1313895 h 1359116"/>
              <a:gd name="connsiteX46" fmla="*/ 168676 w 719092"/>
              <a:gd name="connsiteY46" fmla="*/ 1331650 h 1359116"/>
              <a:gd name="connsiteX47" fmla="*/ 97655 w 719092"/>
              <a:gd name="connsiteY47" fmla="*/ 1349406 h 1359116"/>
              <a:gd name="connsiteX48" fmla="*/ 62144 w 719092"/>
              <a:gd name="connsiteY48" fmla="*/ 1358283 h 1359116"/>
              <a:gd name="connsiteX49" fmla="*/ 0 w 719092"/>
              <a:gd name="connsiteY49" fmla="*/ 1358283 h 135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19092" h="1359116">
                <a:moveTo>
                  <a:pt x="284086" y="0"/>
                </a:moveTo>
                <a:cubicBezTo>
                  <a:pt x="301841" y="8878"/>
                  <a:pt x="320330" y="16420"/>
                  <a:pt x="337352" y="26633"/>
                </a:cubicBezTo>
                <a:cubicBezTo>
                  <a:pt x="350039" y="34245"/>
                  <a:pt x="361495" y="43794"/>
                  <a:pt x="372862" y="53266"/>
                </a:cubicBezTo>
                <a:cubicBezTo>
                  <a:pt x="379292" y="58624"/>
                  <a:pt x="383654" y="66378"/>
                  <a:pt x="390618" y="71021"/>
                </a:cubicBezTo>
                <a:cubicBezTo>
                  <a:pt x="401630" y="78362"/>
                  <a:pt x="414292" y="82858"/>
                  <a:pt x="426129" y="88776"/>
                </a:cubicBezTo>
                <a:lnTo>
                  <a:pt x="497150" y="159798"/>
                </a:lnTo>
                <a:cubicBezTo>
                  <a:pt x="506028" y="168676"/>
                  <a:pt x="516819" y="175985"/>
                  <a:pt x="523783" y="186431"/>
                </a:cubicBezTo>
                <a:cubicBezTo>
                  <a:pt x="546181" y="220028"/>
                  <a:pt x="533993" y="205520"/>
                  <a:pt x="559294" y="230819"/>
                </a:cubicBezTo>
                <a:cubicBezTo>
                  <a:pt x="591665" y="327938"/>
                  <a:pt x="540040" y="180839"/>
                  <a:pt x="585927" y="284085"/>
                </a:cubicBezTo>
                <a:cubicBezTo>
                  <a:pt x="593528" y="301188"/>
                  <a:pt x="595312" y="320611"/>
                  <a:pt x="603682" y="337351"/>
                </a:cubicBezTo>
                <a:lnTo>
                  <a:pt x="621437" y="372862"/>
                </a:lnTo>
                <a:cubicBezTo>
                  <a:pt x="618478" y="452761"/>
                  <a:pt x="624537" y="533507"/>
                  <a:pt x="612560" y="612559"/>
                </a:cubicBezTo>
                <a:cubicBezTo>
                  <a:pt x="609363" y="633658"/>
                  <a:pt x="583797" y="645581"/>
                  <a:pt x="577049" y="665825"/>
                </a:cubicBezTo>
                <a:cubicBezTo>
                  <a:pt x="569829" y="687485"/>
                  <a:pt x="567625" y="701882"/>
                  <a:pt x="550416" y="719091"/>
                </a:cubicBezTo>
                <a:cubicBezTo>
                  <a:pt x="534854" y="734653"/>
                  <a:pt x="517366" y="739948"/>
                  <a:pt x="497150" y="745724"/>
                </a:cubicBezTo>
                <a:cubicBezTo>
                  <a:pt x="485418" y="749076"/>
                  <a:pt x="473476" y="751643"/>
                  <a:pt x="461639" y="754602"/>
                </a:cubicBezTo>
                <a:cubicBezTo>
                  <a:pt x="452761" y="760520"/>
                  <a:pt x="445593" y="771034"/>
                  <a:pt x="435006" y="772357"/>
                </a:cubicBezTo>
                <a:cubicBezTo>
                  <a:pt x="420033" y="774228"/>
                  <a:pt x="405348" y="766752"/>
                  <a:pt x="390618" y="763479"/>
                </a:cubicBezTo>
                <a:cubicBezTo>
                  <a:pt x="372004" y="759343"/>
                  <a:pt x="312912" y="744226"/>
                  <a:pt x="301841" y="736846"/>
                </a:cubicBezTo>
                <a:lnTo>
                  <a:pt x="248575" y="701336"/>
                </a:lnTo>
                <a:cubicBezTo>
                  <a:pt x="244387" y="688774"/>
                  <a:pt x="230820" y="650343"/>
                  <a:pt x="230820" y="639192"/>
                </a:cubicBezTo>
                <a:cubicBezTo>
                  <a:pt x="230820" y="600608"/>
                  <a:pt x="232586" y="561705"/>
                  <a:pt x="239697" y="523782"/>
                </a:cubicBezTo>
                <a:cubicBezTo>
                  <a:pt x="241663" y="513295"/>
                  <a:pt x="252159" y="506413"/>
                  <a:pt x="257453" y="497149"/>
                </a:cubicBezTo>
                <a:cubicBezTo>
                  <a:pt x="264019" y="485659"/>
                  <a:pt x="265850" y="470997"/>
                  <a:pt x="275208" y="461639"/>
                </a:cubicBezTo>
                <a:cubicBezTo>
                  <a:pt x="286180" y="450667"/>
                  <a:pt x="321433" y="440312"/>
                  <a:pt x="337352" y="435006"/>
                </a:cubicBezTo>
                <a:cubicBezTo>
                  <a:pt x="411333" y="437965"/>
                  <a:pt x="485676" y="435995"/>
                  <a:pt x="559294" y="443883"/>
                </a:cubicBezTo>
                <a:cubicBezTo>
                  <a:pt x="569903" y="445020"/>
                  <a:pt x="577730" y="454808"/>
                  <a:pt x="585927" y="461639"/>
                </a:cubicBezTo>
                <a:cubicBezTo>
                  <a:pt x="654274" y="518596"/>
                  <a:pt x="573075" y="461949"/>
                  <a:pt x="639193" y="506027"/>
                </a:cubicBezTo>
                <a:cubicBezTo>
                  <a:pt x="667763" y="591743"/>
                  <a:pt x="621953" y="458488"/>
                  <a:pt x="665826" y="568171"/>
                </a:cubicBezTo>
                <a:cubicBezTo>
                  <a:pt x="672777" y="585548"/>
                  <a:pt x="677663" y="603682"/>
                  <a:pt x="683581" y="621437"/>
                </a:cubicBezTo>
                <a:cubicBezTo>
                  <a:pt x="686540" y="630315"/>
                  <a:pt x="690189" y="638991"/>
                  <a:pt x="692459" y="648070"/>
                </a:cubicBezTo>
                <a:cubicBezTo>
                  <a:pt x="695418" y="659907"/>
                  <a:pt x="696530" y="672366"/>
                  <a:pt x="701336" y="683580"/>
                </a:cubicBezTo>
                <a:cubicBezTo>
                  <a:pt x="705539" y="693387"/>
                  <a:pt x="713173" y="701335"/>
                  <a:pt x="719092" y="710213"/>
                </a:cubicBezTo>
                <a:cubicBezTo>
                  <a:pt x="716133" y="751642"/>
                  <a:pt x="716375" y="793426"/>
                  <a:pt x="710214" y="834501"/>
                </a:cubicBezTo>
                <a:cubicBezTo>
                  <a:pt x="710213" y="834507"/>
                  <a:pt x="688021" y="901081"/>
                  <a:pt x="683581" y="914400"/>
                </a:cubicBezTo>
                <a:lnTo>
                  <a:pt x="665826" y="967666"/>
                </a:lnTo>
                <a:cubicBezTo>
                  <a:pt x="662867" y="976544"/>
                  <a:pt x="662139" y="986513"/>
                  <a:pt x="656948" y="994299"/>
                </a:cubicBezTo>
                <a:cubicBezTo>
                  <a:pt x="636554" y="1024889"/>
                  <a:pt x="602348" y="1083742"/>
                  <a:pt x="568171" y="1100831"/>
                </a:cubicBezTo>
                <a:lnTo>
                  <a:pt x="532661" y="1118586"/>
                </a:lnTo>
                <a:cubicBezTo>
                  <a:pt x="500108" y="1167413"/>
                  <a:pt x="532661" y="1125984"/>
                  <a:pt x="488272" y="1162975"/>
                </a:cubicBezTo>
                <a:cubicBezTo>
                  <a:pt x="443940" y="1199919"/>
                  <a:pt x="481809" y="1182885"/>
                  <a:pt x="435006" y="1198485"/>
                </a:cubicBezTo>
                <a:cubicBezTo>
                  <a:pt x="418490" y="1215001"/>
                  <a:pt x="413018" y="1222796"/>
                  <a:pt x="390618" y="1233996"/>
                </a:cubicBezTo>
                <a:cubicBezTo>
                  <a:pt x="291016" y="1283797"/>
                  <a:pt x="457794" y="1186734"/>
                  <a:pt x="328474" y="1260629"/>
                </a:cubicBezTo>
                <a:cubicBezTo>
                  <a:pt x="319210" y="1265922"/>
                  <a:pt x="311591" y="1274051"/>
                  <a:pt x="301841" y="1278384"/>
                </a:cubicBezTo>
                <a:cubicBezTo>
                  <a:pt x="284738" y="1285985"/>
                  <a:pt x="265952" y="1289189"/>
                  <a:pt x="248575" y="1296140"/>
                </a:cubicBezTo>
                <a:cubicBezTo>
                  <a:pt x="233779" y="1302058"/>
                  <a:pt x="218749" y="1307423"/>
                  <a:pt x="204187" y="1313895"/>
                </a:cubicBezTo>
                <a:cubicBezTo>
                  <a:pt x="192093" y="1319270"/>
                  <a:pt x="180840" y="1326437"/>
                  <a:pt x="168676" y="1331650"/>
                </a:cubicBezTo>
                <a:cubicBezTo>
                  <a:pt x="143049" y="1342633"/>
                  <a:pt x="126516" y="1342993"/>
                  <a:pt x="97655" y="1349406"/>
                </a:cubicBezTo>
                <a:cubicBezTo>
                  <a:pt x="85744" y="1352053"/>
                  <a:pt x="74295" y="1357178"/>
                  <a:pt x="62144" y="1358283"/>
                </a:cubicBezTo>
                <a:cubicBezTo>
                  <a:pt x="41514" y="1360158"/>
                  <a:pt x="20715" y="1358283"/>
                  <a:pt x="0" y="1358283"/>
                </a:cubicBezTo>
              </a:path>
            </a:pathLst>
          </a:custGeom>
          <a:noFill/>
          <a:ln w="444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B76DD8-C854-4996-B853-E8A1CD1B1CBC}"/>
              </a:ext>
            </a:extLst>
          </p:cNvPr>
          <p:cNvSpPr/>
          <p:nvPr/>
        </p:nvSpPr>
        <p:spPr>
          <a:xfrm>
            <a:off x="2084917" y="5431253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7BEFC-796F-44B8-B37E-80BD5E33D4BB}"/>
              </a:ext>
            </a:extLst>
          </p:cNvPr>
          <p:cNvSpPr/>
          <p:nvPr/>
        </p:nvSpPr>
        <p:spPr>
          <a:xfrm>
            <a:off x="831352" y="181184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38BE6-3DF5-461A-A3DA-9C101E004121}"/>
              </a:ext>
            </a:extLst>
          </p:cNvPr>
          <p:cNvSpPr/>
          <p:nvPr/>
        </p:nvSpPr>
        <p:spPr>
          <a:xfrm>
            <a:off x="1499804" y="1401330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F1174-1BCB-483F-815D-C226D6A251B4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B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C9647-5506-4C69-B720-FB928F645FCE}"/>
              </a:ext>
            </a:extLst>
          </p:cNvPr>
          <p:cNvSpPr/>
          <p:nvPr/>
        </p:nvSpPr>
        <p:spPr>
          <a:xfrm>
            <a:off x="4458284" y="3827365"/>
            <a:ext cx="370889" cy="370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FD6AE8-FD83-4F25-A3A7-2AA7160D460B}"/>
              </a:ext>
            </a:extLst>
          </p:cNvPr>
          <p:cNvSpPr/>
          <p:nvPr/>
        </p:nvSpPr>
        <p:spPr>
          <a:xfrm>
            <a:off x="1512635" y="4285733"/>
            <a:ext cx="370889" cy="37088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9C64E51A-A6AB-4F4A-9CFB-30D2ED082929}"/>
              </a:ext>
            </a:extLst>
          </p:cNvPr>
          <p:cNvSpPr/>
          <p:nvPr/>
        </p:nvSpPr>
        <p:spPr>
          <a:xfrm rot="3242454">
            <a:off x="1742646" y="4818441"/>
            <a:ext cx="1407615" cy="280272"/>
          </a:xfrm>
          <a:custGeom>
            <a:avLst/>
            <a:gdLst>
              <a:gd name="connsiteX0" fmla="*/ 2343150 w 2343150"/>
              <a:gd name="connsiteY0" fmla="*/ 457232 h 476282"/>
              <a:gd name="connsiteX1" fmla="*/ 1143000 w 2343150"/>
              <a:gd name="connsiteY1" fmla="*/ 32 h 476282"/>
              <a:gd name="connsiteX2" fmla="*/ 0 w 2343150"/>
              <a:gd name="connsiteY2" fmla="*/ 476282 h 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150" h="476282">
                <a:moveTo>
                  <a:pt x="2343150" y="457232"/>
                </a:moveTo>
                <a:cubicBezTo>
                  <a:pt x="1938337" y="227044"/>
                  <a:pt x="1533525" y="-3143"/>
                  <a:pt x="1143000" y="32"/>
                </a:cubicBezTo>
                <a:cubicBezTo>
                  <a:pt x="752475" y="3207"/>
                  <a:pt x="376237" y="239744"/>
                  <a:pt x="0" y="476282"/>
                </a:cubicBezTo>
              </a:path>
            </a:pathLst>
          </a:custGeom>
          <a:noFill/>
          <a:ln w="47625">
            <a:solidFill>
              <a:srgbClr val="7030A0"/>
            </a:solidFill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DBDE7D-0367-4497-9A81-B2371C4FED68}"/>
              </a:ext>
            </a:extLst>
          </p:cNvPr>
          <p:cNvSpPr/>
          <p:nvPr/>
        </p:nvSpPr>
        <p:spPr>
          <a:xfrm>
            <a:off x="952523" y="3215952"/>
            <a:ext cx="370889" cy="37088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CABE757-3164-415E-9BD9-F1BCE0CC9E2E}"/>
              </a:ext>
            </a:extLst>
          </p:cNvPr>
          <p:cNvSpPr/>
          <p:nvPr/>
        </p:nvSpPr>
        <p:spPr>
          <a:xfrm rot="8020659">
            <a:off x="1300855" y="2911835"/>
            <a:ext cx="1358538" cy="186356"/>
          </a:xfrm>
          <a:custGeom>
            <a:avLst/>
            <a:gdLst>
              <a:gd name="connsiteX0" fmla="*/ 2343150 w 2343150"/>
              <a:gd name="connsiteY0" fmla="*/ 457232 h 476282"/>
              <a:gd name="connsiteX1" fmla="*/ 1143000 w 2343150"/>
              <a:gd name="connsiteY1" fmla="*/ 32 h 476282"/>
              <a:gd name="connsiteX2" fmla="*/ 0 w 2343150"/>
              <a:gd name="connsiteY2" fmla="*/ 476282 h 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150" h="476282">
                <a:moveTo>
                  <a:pt x="2343150" y="457232"/>
                </a:moveTo>
                <a:cubicBezTo>
                  <a:pt x="1938337" y="227044"/>
                  <a:pt x="1533525" y="-3143"/>
                  <a:pt x="1143000" y="32"/>
                </a:cubicBezTo>
                <a:cubicBezTo>
                  <a:pt x="752475" y="3207"/>
                  <a:pt x="376237" y="239744"/>
                  <a:pt x="0" y="476282"/>
                </a:cubicBezTo>
              </a:path>
            </a:pathLst>
          </a:custGeom>
          <a:noFill/>
          <a:ln w="47625">
            <a:solidFill>
              <a:srgbClr val="C00000"/>
            </a:solidFill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8930DD-6D06-465C-8641-ECC9687036E9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>
            <a:off x="7026711" y="619208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C33F868-9261-4CC5-943A-6436E7F86DAE}"/>
              </a:ext>
            </a:extLst>
          </p:cNvPr>
          <p:cNvSpPr/>
          <p:nvPr/>
        </p:nvSpPr>
        <p:spPr>
          <a:xfrm>
            <a:off x="7026711" y="610850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D2E7F1-5A40-4747-B2D0-D0EF92E20997}"/>
              </a:ext>
            </a:extLst>
          </p:cNvPr>
          <p:cNvSpPr/>
          <p:nvPr/>
        </p:nvSpPr>
        <p:spPr>
          <a:xfrm>
            <a:off x="7996753" y="609867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F1DB20-E767-4CB3-AB7A-A711B9894462}"/>
              </a:ext>
            </a:extLst>
          </p:cNvPr>
          <p:cNvSpPr/>
          <p:nvPr/>
        </p:nvSpPr>
        <p:spPr>
          <a:xfrm>
            <a:off x="8939344" y="609867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2EE01-6D24-42D7-B44B-63C6B2720D8A}"/>
              </a:ext>
            </a:extLst>
          </p:cNvPr>
          <p:cNvSpPr/>
          <p:nvPr/>
        </p:nvSpPr>
        <p:spPr>
          <a:xfrm>
            <a:off x="9881935" y="60853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018BE4-501E-4607-8C43-444F3A9DB224}"/>
              </a:ext>
            </a:extLst>
          </p:cNvPr>
          <p:cNvSpPr/>
          <p:nvPr/>
        </p:nvSpPr>
        <p:spPr>
          <a:xfrm>
            <a:off x="10759102" y="60902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BB107F-B065-4E74-85AA-195CAB032FD8}"/>
              </a:ext>
            </a:extLst>
          </p:cNvPr>
          <p:cNvSpPr/>
          <p:nvPr/>
        </p:nvSpPr>
        <p:spPr>
          <a:xfrm>
            <a:off x="11552694" y="61148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EA8DB7-AB42-439D-9914-08FD3F9D2AEE}"/>
              </a:ext>
            </a:extLst>
          </p:cNvPr>
          <p:cNvSpPr/>
          <p:nvPr/>
        </p:nvSpPr>
        <p:spPr>
          <a:xfrm>
            <a:off x="6096000" y="631115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4B881B-61D0-4AF9-8EC0-78619F0D38A1}"/>
              </a:ext>
            </a:extLst>
          </p:cNvPr>
          <p:cNvSpPr/>
          <p:nvPr/>
        </p:nvSpPr>
        <p:spPr>
          <a:xfrm>
            <a:off x="7114289" y="63082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4B2CE3-E683-4937-BB6F-6E8FEC3EEFC4}"/>
              </a:ext>
            </a:extLst>
          </p:cNvPr>
          <p:cNvSpPr/>
          <p:nvPr/>
        </p:nvSpPr>
        <p:spPr>
          <a:xfrm>
            <a:off x="8080327" y="63214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37B186-4F8D-44AA-A51C-88EE00822198}"/>
              </a:ext>
            </a:extLst>
          </p:cNvPr>
          <p:cNvSpPr/>
          <p:nvPr/>
        </p:nvSpPr>
        <p:spPr>
          <a:xfrm>
            <a:off x="9015042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0136A5-4A2B-4643-ACB5-CB8EB2A0D7C9}"/>
              </a:ext>
            </a:extLst>
          </p:cNvPr>
          <p:cNvSpPr/>
          <p:nvPr/>
        </p:nvSpPr>
        <p:spPr>
          <a:xfrm>
            <a:off x="9881935" y="632147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BACB0F-48CA-4DB0-A8E6-078D77F6FB0E}"/>
              </a:ext>
            </a:extLst>
          </p:cNvPr>
          <p:cNvSpPr/>
          <p:nvPr/>
        </p:nvSpPr>
        <p:spPr>
          <a:xfrm>
            <a:off x="10685891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E580DC-94AC-4449-BFBD-4FE494978E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74" t="6385" r="62990" b="56249"/>
          <a:stretch/>
        </p:blipFill>
        <p:spPr>
          <a:xfrm>
            <a:off x="6920870" y="6007312"/>
            <a:ext cx="360845" cy="3642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382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D0F734-8D13-4321-BB96-1191387F8EE5}"/>
              </a:ext>
            </a:extLst>
          </p:cNvPr>
          <p:cNvSpPr/>
          <p:nvPr/>
        </p:nvSpPr>
        <p:spPr>
          <a:xfrm>
            <a:off x="2174484" y="2781127"/>
            <a:ext cx="82702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Why tickets are important?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4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x vector">
            <a:extLst>
              <a:ext uri="{FF2B5EF4-FFF2-40B4-BE49-F238E27FC236}">
                <a16:creationId xmlns:a16="http://schemas.microsoft.com/office/drawing/2014/main" id="{E8E5B70E-6B80-4BC7-9468-B5FF4AB19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73" y="3230500"/>
            <a:ext cx="2876062" cy="28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1C219FEE-68BB-4500-AC77-2E9DA6F0902A}"/>
              </a:ext>
            </a:extLst>
          </p:cNvPr>
          <p:cNvGrpSpPr/>
          <p:nvPr/>
        </p:nvGrpSpPr>
        <p:grpSpPr>
          <a:xfrm rot="11800530">
            <a:off x="5440890" y="3937720"/>
            <a:ext cx="1071347" cy="608767"/>
            <a:chOff x="6959600" y="4572841"/>
            <a:chExt cx="3535274" cy="2008834"/>
          </a:xfrm>
        </p:grpSpPr>
        <p:pic>
          <p:nvPicPr>
            <p:cNvPr id="73" name="Picture 4" descr="Related image">
              <a:extLst>
                <a:ext uri="{FF2B5EF4-FFF2-40B4-BE49-F238E27FC236}">
                  <a16:creationId xmlns:a16="http://schemas.microsoft.com/office/drawing/2014/main" id="{C0E44FFE-4AFE-4731-8CED-B5DFE912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7744839-526B-4A09-AA35-3086CDBFBB86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BE2B5F-9071-4EE0-B0CE-B8EAA21BCE32}"/>
              </a:ext>
            </a:extLst>
          </p:cNvPr>
          <p:cNvGrpSpPr/>
          <p:nvPr/>
        </p:nvGrpSpPr>
        <p:grpSpPr>
          <a:xfrm rot="7382293">
            <a:off x="4542289" y="3667620"/>
            <a:ext cx="1247865" cy="709069"/>
            <a:chOff x="6959600" y="4572841"/>
            <a:chExt cx="3535274" cy="2008834"/>
          </a:xfrm>
        </p:grpSpPr>
        <p:pic>
          <p:nvPicPr>
            <p:cNvPr id="70" name="Picture 4" descr="Related image">
              <a:extLst>
                <a:ext uri="{FF2B5EF4-FFF2-40B4-BE49-F238E27FC236}">
                  <a16:creationId xmlns:a16="http://schemas.microsoft.com/office/drawing/2014/main" id="{FD73C614-11A2-42FB-AF9F-AB51BE939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FB86A5B-68AB-4AC2-A02A-540E39AF6187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187AC5-27E8-4A08-852A-C9C775E96E66}"/>
              </a:ext>
            </a:extLst>
          </p:cNvPr>
          <p:cNvGrpSpPr/>
          <p:nvPr/>
        </p:nvGrpSpPr>
        <p:grpSpPr>
          <a:xfrm>
            <a:off x="2475988" y="679759"/>
            <a:ext cx="1504462" cy="1315841"/>
            <a:chOff x="4871454" y="2452636"/>
            <a:chExt cx="2204720" cy="19283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1B866A-08B9-407D-BC7A-59B3EB86A203}"/>
                </a:ext>
              </a:extLst>
            </p:cNvPr>
            <p:cNvSpPr/>
            <p:nvPr/>
          </p:nvSpPr>
          <p:spPr>
            <a:xfrm>
              <a:off x="5321767" y="2554209"/>
              <a:ext cx="958296" cy="1239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2" descr="Related image">
              <a:extLst>
                <a:ext uri="{FF2B5EF4-FFF2-40B4-BE49-F238E27FC236}">
                  <a16:creationId xmlns:a16="http://schemas.microsoft.com/office/drawing/2014/main" id="{9E881B51-C314-45C2-B585-562A25DE0E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8" t="18945" r="65918" b="58125"/>
            <a:stretch/>
          </p:blipFill>
          <p:spPr bwMode="auto">
            <a:xfrm>
              <a:off x="5303074" y="2452636"/>
              <a:ext cx="1341481" cy="1809978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lated image">
              <a:extLst>
                <a:ext uri="{FF2B5EF4-FFF2-40B4-BE49-F238E27FC236}">
                  <a16:creationId xmlns:a16="http://schemas.microsoft.com/office/drawing/2014/main" id="{D1C98E1F-F7FC-40F1-8094-7A24480D4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8" t="36347" r="59832" b="56033"/>
            <a:stretch/>
          </p:blipFill>
          <p:spPr bwMode="auto">
            <a:xfrm>
              <a:off x="4871454" y="3779490"/>
              <a:ext cx="2204720" cy="601450"/>
            </a:xfrm>
            <a:prstGeom prst="roundRect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F823A-6EF4-4A23-94E2-F15639E097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3"/>
          <a:stretch/>
        </p:blipFill>
        <p:spPr>
          <a:xfrm>
            <a:off x="2776013" y="675978"/>
            <a:ext cx="915235" cy="98068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911D95-A12D-4937-A8D9-0C88DDB41AC2}"/>
              </a:ext>
            </a:extLst>
          </p:cNvPr>
          <p:cNvSpPr/>
          <p:nvPr/>
        </p:nvSpPr>
        <p:spPr>
          <a:xfrm rot="2318905">
            <a:off x="3866645" y="734271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8424B3-EDBB-4D28-B762-6BE09B4ECCFA}"/>
              </a:ext>
            </a:extLst>
          </p:cNvPr>
          <p:cNvSpPr/>
          <p:nvPr/>
        </p:nvSpPr>
        <p:spPr>
          <a:xfrm rot="1497764">
            <a:off x="3619491" y="443283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B28BA31-C6AE-4AEE-8546-D6F944698960}"/>
              </a:ext>
            </a:extLst>
          </p:cNvPr>
          <p:cNvSpPr/>
          <p:nvPr/>
        </p:nvSpPr>
        <p:spPr>
          <a:xfrm>
            <a:off x="3190577" y="332214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D653535-71B2-47E1-8585-46B126031B26}"/>
              </a:ext>
            </a:extLst>
          </p:cNvPr>
          <p:cNvSpPr/>
          <p:nvPr/>
        </p:nvSpPr>
        <p:spPr>
          <a:xfrm rot="20271873">
            <a:off x="2804810" y="433977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48AC1D-3BB6-4880-B609-085DDBE11C64}"/>
              </a:ext>
            </a:extLst>
          </p:cNvPr>
          <p:cNvSpPr/>
          <p:nvPr/>
        </p:nvSpPr>
        <p:spPr>
          <a:xfrm rot="19417461">
            <a:off x="2560860" y="657987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4" descr="Related image">
            <a:extLst>
              <a:ext uri="{FF2B5EF4-FFF2-40B4-BE49-F238E27FC236}">
                <a16:creationId xmlns:a16="http://schemas.microsoft.com/office/drawing/2014/main" id="{8ED1A1E9-E469-491A-88FE-017EE7EC3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8" r="73047"/>
          <a:stretch/>
        </p:blipFill>
        <p:spPr bwMode="auto">
          <a:xfrm rot="3630297">
            <a:off x="5471483" y="4226355"/>
            <a:ext cx="568684" cy="60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elated image">
            <a:extLst>
              <a:ext uri="{FF2B5EF4-FFF2-40B4-BE49-F238E27FC236}">
                <a16:creationId xmlns:a16="http://schemas.microsoft.com/office/drawing/2014/main" id="{F8CB3A06-EA68-4CB1-AAFB-29D42AC9D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72706" r="51183" b="1"/>
          <a:stretch/>
        </p:blipFill>
        <p:spPr bwMode="auto">
          <a:xfrm rot="17927302">
            <a:off x="4945787" y="4114176"/>
            <a:ext cx="832333" cy="56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1305713">
            <a:off x="4542289" y="4098793"/>
            <a:ext cx="1247865" cy="709069"/>
            <a:chOff x="6959600" y="4572841"/>
            <a:chExt cx="3535274" cy="2008834"/>
          </a:xfrm>
        </p:grpSpPr>
        <p:pic>
          <p:nvPicPr>
            <p:cNvPr id="88" name="Picture 4" descr="Related image">
              <a:extLst>
                <a:ext uri="{FF2B5EF4-FFF2-40B4-BE49-F238E27FC236}">
                  <a16:creationId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52CE4-C55F-4AED-BB7D-0A6884762766}"/>
              </a:ext>
            </a:extLst>
          </p:cNvPr>
          <p:cNvSpPr/>
          <p:nvPr/>
        </p:nvSpPr>
        <p:spPr>
          <a:xfrm rot="19715294">
            <a:off x="5563627" y="4636630"/>
            <a:ext cx="1499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Console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56334FF-5612-495D-981E-61287019B980}"/>
              </a:ext>
            </a:extLst>
          </p:cNvPr>
          <p:cNvSpPr/>
          <p:nvPr/>
        </p:nvSpPr>
        <p:spPr>
          <a:xfrm>
            <a:off x="9401779" y="413465"/>
            <a:ext cx="2064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54178A4-B8F8-4A61-9E63-6F782E931724}"/>
              </a:ext>
            </a:extLst>
          </p:cNvPr>
          <p:cNvSpPr/>
          <p:nvPr/>
        </p:nvSpPr>
        <p:spPr>
          <a:xfrm>
            <a:off x="9401779" y="1203918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EC6CA97-21D7-438A-ABC7-E7F892830639}"/>
              </a:ext>
            </a:extLst>
          </p:cNvPr>
          <p:cNvSpPr/>
          <p:nvPr/>
        </p:nvSpPr>
        <p:spPr>
          <a:xfrm>
            <a:off x="9380587" y="2024561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82493E4-59AF-4488-90DC-246F5569EEE2}"/>
              </a:ext>
            </a:extLst>
          </p:cNvPr>
          <p:cNvSpPr/>
          <p:nvPr/>
        </p:nvSpPr>
        <p:spPr>
          <a:xfrm>
            <a:off x="9401779" y="2815014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560961">
            <a:off x="1321482" y="1451242"/>
            <a:ext cx="1026160" cy="1819796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158024" y="2952324"/>
            <a:ext cx="939514" cy="2966594"/>
            <a:chOff x="7345124" y="3171048"/>
            <a:chExt cx="939514" cy="2966594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2EE7C7E-9B93-41E4-96C6-E7580CD0B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8702" t="11246" r="53260" b="7902"/>
            <a:stretch/>
          </p:blipFill>
          <p:spPr>
            <a:xfrm flipH="1">
              <a:off x="7345124" y="3171048"/>
              <a:ext cx="669660" cy="296659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AC7CB7-5AC9-4CFF-BAAE-A5E4F128FBF5}"/>
                </a:ext>
              </a:extLst>
            </p:cNvPr>
            <p:cNvGrpSpPr/>
            <p:nvPr/>
          </p:nvGrpSpPr>
          <p:grpSpPr>
            <a:xfrm rot="1305713">
              <a:off x="7347244" y="4728483"/>
              <a:ext cx="937394" cy="501218"/>
              <a:chOff x="6959600" y="4572841"/>
              <a:chExt cx="3535274" cy="2008834"/>
            </a:xfrm>
          </p:grpSpPr>
          <p:pic>
            <p:nvPicPr>
              <p:cNvPr id="47" name="Picture 4" descr="Related image">
                <a:extLst>
                  <a:ext uri="{FF2B5EF4-FFF2-40B4-BE49-F238E27FC236}">
                    <a16:creationId xmlns:a16="http://schemas.microsoft.com/office/drawing/2014/main" id="{280CCBDA-39E7-4EC2-9A7A-6716AE9E1A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209524-E697-480D-8B03-C996C86B4A20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Freeform 5"/>
          <p:cNvSpPr/>
          <p:nvPr/>
        </p:nvSpPr>
        <p:spPr>
          <a:xfrm>
            <a:off x="6193481" y="1192516"/>
            <a:ext cx="2876062" cy="1801925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 rot="4028271">
            <a:off x="3731882" y="1727395"/>
            <a:ext cx="2157695" cy="966578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789DEA-ADEA-459F-96A3-D50EE8E5BB64}"/>
              </a:ext>
            </a:extLst>
          </p:cNvPr>
          <p:cNvGrpSpPr/>
          <p:nvPr/>
        </p:nvGrpSpPr>
        <p:grpSpPr>
          <a:xfrm>
            <a:off x="1136664" y="3130943"/>
            <a:ext cx="2581174" cy="2769844"/>
            <a:chOff x="1078328" y="3769133"/>
            <a:chExt cx="2581174" cy="2769844"/>
          </a:xfrm>
        </p:grpSpPr>
        <p:grpSp>
          <p:nvGrpSpPr>
            <p:cNvPr id="7" name="Group 6"/>
            <p:cNvGrpSpPr/>
            <p:nvPr/>
          </p:nvGrpSpPr>
          <p:grpSpPr>
            <a:xfrm>
              <a:off x="1078328" y="3769133"/>
              <a:ext cx="2581174" cy="2769844"/>
              <a:chOff x="1196637" y="3370554"/>
              <a:chExt cx="2581174" cy="276984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1C477F4-C666-41B0-9486-FE617CEE8E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6321" t="11246" b="7902"/>
              <a:stretch/>
            </p:blipFill>
            <p:spPr>
              <a:xfrm>
                <a:off x="1938850" y="3370554"/>
                <a:ext cx="1838961" cy="276984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ED03EA8-EBB3-4AD5-B0FB-3B48A63C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193" t="11246" r="69968" b="7902"/>
              <a:stretch/>
            </p:blipFill>
            <p:spPr>
              <a:xfrm>
                <a:off x="1196637" y="3370554"/>
                <a:ext cx="816678" cy="2769844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2F303D-56CA-4EBD-B678-B7EE7C2BBFC9}"/>
                </a:ext>
              </a:extLst>
            </p:cNvPr>
            <p:cNvSpPr/>
            <p:nvPr/>
          </p:nvSpPr>
          <p:spPr>
            <a:xfrm>
              <a:off x="1287780" y="4386007"/>
              <a:ext cx="203396" cy="109827"/>
            </a:xfrm>
            <a:prstGeom prst="ellipse">
              <a:avLst/>
            </a:prstGeom>
            <a:solidFill>
              <a:srgbClr val="FEE0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D991288-78A0-431A-ADAF-5D5FB69E14E7}"/>
                </a:ext>
              </a:extLst>
            </p:cNvPr>
            <p:cNvSpPr/>
            <p:nvPr/>
          </p:nvSpPr>
          <p:spPr>
            <a:xfrm>
              <a:off x="2248607" y="4308675"/>
              <a:ext cx="203396" cy="109827"/>
            </a:xfrm>
            <a:prstGeom prst="ellipse">
              <a:avLst/>
            </a:prstGeom>
            <a:solidFill>
              <a:srgbClr val="D698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5D5A3CC-1773-4789-B6EF-C9B97819D0E7}"/>
                </a:ext>
              </a:extLst>
            </p:cNvPr>
            <p:cNvSpPr/>
            <p:nvPr/>
          </p:nvSpPr>
          <p:spPr>
            <a:xfrm>
              <a:off x="2981086" y="4440920"/>
              <a:ext cx="203396" cy="109827"/>
            </a:xfrm>
            <a:prstGeom prst="ellipse">
              <a:avLst/>
            </a:prstGeom>
            <a:solidFill>
              <a:srgbClr val="AE6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7029" y="3499743"/>
            <a:ext cx="1702163" cy="1085876"/>
            <a:chOff x="1690336" y="3530079"/>
            <a:chExt cx="1702163" cy="10858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2A35C5F-9884-4CF3-B233-BF02CD09E359}"/>
                </a:ext>
              </a:extLst>
            </p:cNvPr>
            <p:cNvGrpSpPr/>
            <p:nvPr/>
          </p:nvGrpSpPr>
          <p:grpSpPr>
            <a:xfrm rot="15917711">
              <a:off x="2874992" y="4098448"/>
              <a:ext cx="608449" cy="426565"/>
              <a:chOff x="6055206" y="495996"/>
              <a:chExt cx="6811029" cy="477500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AAEDD58-B858-4A97-99D7-77431681455A}"/>
                  </a:ext>
                </a:extLst>
              </p:cNvPr>
              <p:cNvSpPr/>
              <p:nvPr/>
            </p:nvSpPr>
            <p:spPr>
              <a:xfrm>
                <a:off x="7183120" y="1798320"/>
                <a:ext cx="1940560" cy="16763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8E180B8-48F8-4B47-BF83-68E6E226E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25" b="33362"/>
              <a:stretch/>
            </p:blipFill>
            <p:spPr>
              <a:xfrm>
                <a:off x="6055206" y="495996"/>
                <a:ext cx="6811029" cy="477500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0FEB95-EAC5-4DB2-927E-7613F5BF6667}"/>
                </a:ext>
              </a:extLst>
            </p:cNvPr>
            <p:cNvGrpSpPr/>
            <p:nvPr/>
          </p:nvGrpSpPr>
          <p:grpSpPr>
            <a:xfrm rot="1305713">
              <a:off x="1690336" y="3530079"/>
              <a:ext cx="634363" cy="360462"/>
              <a:chOff x="6238276" y="3772402"/>
              <a:chExt cx="5236061" cy="2975266"/>
            </a:xfrm>
          </p:grpSpPr>
          <p:pic>
            <p:nvPicPr>
              <p:cNvPr id="65" name="Picture 4" descr="Related image">
                <a:extLst>
                  <a:ext uri="{FF2B5EF4-FFF2-40B4-BE49-F238E27FC236}">
                    <a16:creationId xmlns:a16="http://schemas.microsoft.com/office/drawing/2014/main" id="{1860E1C9-6494-4372-B7E2-D737ABDBD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238276" y="3772402"/>
                <a:ext cx="5236061" cy="2975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005E62B-30EB-4A6D-AE93-DC641C796769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37F5E7-61F7-4996-84E1-DE02D6E18297}"/>
              </a:ext>
            </a:extLst>
          </p:cNvPr>
          <p:cNvSpPr/>
          <p:nvPr/>
        </p:nvSpPr>
        <p:spPr>
          <a:xfrm>
            <a:off x="0" y="5812901"/>
            <a:ext cx="12192000" cy="1045099"/>
          </a:xfrm>
          <a:prstGeom prst="rect">
            <a:avLst/>
          </a:prstGeom>
          <a:solidFill>
            <a:srgbClr val="5E3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5B0938-1B47-4337-9463-074EE523E9C1}"/>
              </a:ext>
            </a:extLst>
          </p:cNvPr>
          <p:cNvCxnSpPr>
            <a:cxnSpLocks/>
            <a:stCxn id="57" idx="2"/>
            <a:endCxn id="63" idx="6"/>
          </p:cNvCxnSpPr>
          <p:nvPr/>
        </p:nvCxnSpPr>
        <p:spPr>
          <a:xfrm>
            <a:off x="7026711" y="6192084"/>
            <a:ext cx="4693132" cy="63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D710373-7575-4BDF-B41C-82AAC352E92B}"/>
              </a:ext>
            </a:extLst>
          </p:cNvPr>
          <p:cNvSpPr/>
          <p:nvPr/>
        </p:nvSpPr>
        <p:spPr>
          <a:xfrm>
            <a:off x="7026711" y="6108509"/>
            <a:ext cx="167149" cy="167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1F55874-2139-474E-981B-256F7A71B8A0}"/>
              </a:ext>
            </a:extLst>
          </p:cNvPr>
          <p:cNvSpPr/>
          <p:nvPr/>
        </p:nvSpPr>
        <p:spPr>
          <a:xfrm>
            <a:off x="7996753" y="6098677"/>
            <a:ext cx="167149" cy="1671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C74821-C60C-4E0C-AD56-A70F70335EFA}"/>
              </a:ext>
            </a:extLst>
          </p:cNvPr>
          <p:cNvSpPr/>
          <p:nvPr/>
        </p:nvSpPr>
        <p:spPr>
          <a:xfrm>
            <a:off x="8939344" y="609867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6C43A0-6072-4040-BA4B-E5429208B0A9}"/>
              </a:ext>
            </a:extLst>
          </p:cNvPr>
          <p:cNvSpPr/>
          <p:nvPr/>
        </p:nvSpPr>
        <p:spPr>
          <a:xfrm>
            <a:off x="9881935" y="6085371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B79859-46F4-4BE3-9DF9-80B45D8FF4E7}"/>
              </a:ext>
            </a:extLst>
          </p:cNvPr>
          <p:cNvSpPr/>
          <p:nvPr/>
        </p:nvSpPr>
        <p:spPr>
          <a:xfrm>
            <a:off x="10759102" y="6090286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FAAD801-067E-46FC-A416-B690FF836AA8}"/>
              </a:ext>
            </a:extLst>
          </p:cNvPr>
          <p:cNvSpPr/>
          <p:nvPr/>
        </p:nvSpPr>
        <p:spPr>
          <a:xfrm>
            <a:off x="11552694" y="6114867"/>
            <a:ext cx="167149" cy="1671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09FC89-EFDD-4E63-8730-E86056B47A8D}"/>
              </a:ext>
            </a:extLst>
          </p:cNvPr>
          <p:cNvSpPr/>
          <p:nvPr/>
        </p:nvSpPr>
        <p:spPr>
          <a:xfrm>
            <a:off x="6096000" y="631115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Internship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5DACFD3-4A2D-4E90-8F9F-B89EB0CB4CD5}"/>
              </a:ext>
            </a:extLst>
          </p:cNvPr>
          <p:cNvSpPr/>
          <p:nvPr/>
        </p:nvSpPr>
        <p:spPr>
          <a:xfrm>
            <a:off x="7114289" y="63082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Team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 background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8A874D9-81B0-453B-A1D5-18C33F8400F7}"/>
              </a:ext>
            </a:extLst>
          </p:cNvPr>
          <p:cNvSpPr/>
          <p:nvPr/>
        </p:nvSpPr>
        <p:spPr>
          <a:xfrm>
            <a:off x="8080327" y="6321478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Pain point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&amp; Solution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A884C1-6A70-4CB5-B949-5C6157A0865F}"/>
              </a:ext>
            </a:extLst>
          </p:cNvPr>
          <p:cNvSpPr/>
          <p:nvPr/>
        </p:nvSpPr>
        <p:spPr>
          <a:xfrm>
            <a:off x="9015042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Work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D9F050-6FC0-471E-8F02-04F26C524AEF}"/>
              </a:ext>
            </a:extLst>
          </p:cNvPr>
          <p:cNvSpPr/>
          <p:nvPr/>
        </p:nvSpPr>
        <p:spPr>
          <a:xfrm>
            <a:off x="9881935" y="6321478"/>
            <a:ext cx="1900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Demo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612970-2809-46FB-BF97-D95C5D0B268D}"/>
              </a:ext>
            </a:extLst>
          </p:cNvPr>
          <p:cNvSpPr/>
          <p:nvPr/>
        </p:nvSpPr>
        <p:spPr>
          <a:xfrm>
            <a:off x="10685891" y="6308277"/>
            <a:ext cx="1900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Intern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Bahnschrift" panose="020B0502040204020203" pitchFamily="34" charset="0"/>
              </a:rPr>
              <a:t>life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6EFDA186-E911-4299-91A4-01BBE539127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874" t="6385" r="62990" b="56249"/>
          <a:stretch/>
        </p:blipFill>
        <p:spPr>
          <a:xfrm>
            <a:off x="6920870" y="6007312"/>
            <a:ext cx="360845" cy="364261"/>
          </a:xfrm>
          <a:prstGeom prst="ellipse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9D3D83F-F9CC-4378-8956-0A8D49E7FCF0}"/>
              </a:ext>
            </a:extLst>
          </p:cNvPr>
          <p:cNvSpPr/>
          <p:nvPr/>
        </p:nvSpPr>
        <p:spPr>
          <a:xfrm>
            <a:off x="6630117" y="2637219"/>
            <a:ext cx="172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Dispatcher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6C6564-383D-44EF-9D39-98D02C48D583}"/>
              </a:ext>
            </a:extLst>
          </p:cNvPr>
          <p:cNvSpPr/>
          <p:nvPr/>
        </p:nvSpPr>
        <p:spPr>
          <a:xfrm>
            <a:off x="1927654" y="2700532"/>
            <a:ext cx="114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4138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7" grpId="0" animBg="1"/>
      <p:bldP spid="58" grpId="0"/>
      <p:bldP spid="90" grpId="0"/>
      <p:bldP spid="91" grpId="0"/>
      <p:bldP spid="92" grpId="0"/>
      <p:bldP spid="93" grpId="0"/>
      <p:bldP spid="79" grpId="0" animBg="1"/>
      <p:bldP spid="6" grpId="0" animBg="1"/>
      <p:bldP spid="51" grpId="0" animBg="1"/>
      <p:bldP spid="86" grpId="0"/>
      <p:bldP spid="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970</Words>
  <Application>Microsoft Office PowerPoint</Application>
  <PresentationFormat>Widescreen</PresentationFormat>
  <Paragraphs>322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 (system overview &amp; flow chart)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Weeya Weerawatpruchya</dc:creator>
  <cp:lastModifiedBy>Weeya Weerawatpruchya</cp:lastModifiedBy>
  <cp:revision>204</cp:revision>
  <dcterms:created xsi:type="dcterms:W3CDTF">2019-07-13T00:50:10Z</dcterms:created>
  <dcterms:modified xsi:type="dcterms:W3CDTF">2019-07-21T08:07:10Z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-1159200182</vt:i4>
  </property>
  <property fmtid="{D5CDD505-2E9C-101B-9397-08002B2CF9AE}" pid="3" name="_NewReviewCycle">
    <vt:lpwstr/>
  </property>
  <property fmtid="{D5CDD505-2E9C-101B-9397-08002B2CF9AE}" pid="4" name="_EmailSubject">
    <vt:lpwstr>Presentation slide ja</vt:lpwstr>
  </property>
  <property fmtid="{D5CDD505-2E9C-101B-9397-08002B2CF9AE}" pid="5" name="_AuthorEmail">
    <vt:lpwstr>phanupong.rangsanseri@exxonmobil.com</vt:lpwstr>
  </property>
  <property fmtid="{D5CDD505-2E9C-101B-9397-08002B2CF9AE}" pid="6" name="_AuthorEmailDisplayName">
    <vt:lpwstr>Rangsanseri, Phanupong</vt:lpwstr>
  </property>
  <property fmtid="{D5CDD505-2E9C-101B-9397-08002B2CF9AE}" pid="7" name="_PreviousAdHocReviewCycleID">
    <vt:i4>2032354713</vt:i4>
  </property>
</Properties>
</file>